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86" r:id="rId3"/>
    <p:sldId id="287" r:id="rId4"/>
    <p:sldId id="288" r:id="rId5"/>
    <p:sldId id="294" r:id="rId6"/>
    <p:sldId id="293" r:id="rId7"/>
    <p:sldId id="292" r:id="rId8"/>
    <p:sldId id="290" r:id="rId9"/>
    <p:sldId id="28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44F6B5-B638-4E72-BF32-32837AE6212C}" type="doc">
      <dgm:prSet loTypeId="urn:microsoft.com/office/officeart/2005/8/layout/pyramid1" loCatId="pyramid" qsTypeId="urn:microsoft.com/office/officeart/2005/8/quickstyle/3d1" qsCatId="3D" csTypeId="urn:microsoft.com/office/officeart/2005/8/colors/accent1_2" csCatId="accent1" phldr="1"/>
      <dgm:spPr/>
    </dgm:pt>
    <dgm:pt modelId="{31B2B96F-E53D-4894-8323-6AAAFBE186C7}">
      <dgm:prSet phldrT="[Text]" custT="1"/>
      <dgm:spPr>
        <a:xfrm>
          <a:off x="164833" y="0"/>
          <a:ext cx="3842282" cy="3228974"/>
        </a:xfrm>
        <a:prstGeom prst="trapezoid">
          <a:avLst>
            <a:gd name="adj" fmla="val 40441"/>
          </a:avLst>
        </a:prstGeom>
        <a:gradFill rotWithShape="0">
          <a:gsLst>
            <a:gs pos="0">
              <a:srgbClr val="4472C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4472C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4472C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pPr>
            <a:buNone/>
          </a:pPr>
          <a:r>
            <a:rPr lang="en-AU" sz="2000" dirty="0">
              <a:solidFill>
                <a:srgbClr val="FFC000"/>
              </a:solidFill>
              <a:latin typeface="Calibri" panose="020F0502020204030204"/>
              <a:ea typeface="+mn-ea"/>
              <a:cs typeface="+mn-cs"/>
            </a:rPr>
            <a:t>WHY</a:t>
          </a:r>
        </a:p>
        <a:p>
          <a:pPr>
            <a:buNone/>
          </a:pPr>
          <a:r>
            <a:rPr lang="en-AU" sz="20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Social and Emotional Wellbeing</a:t>
          </a:r>
        </a:p>
        <a:p>
          <a:pPr>
            <a:buNone/>
          </a:pPr>
          <a:endParaRPr lang="en-AU" sz="11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B65CCE65-E6E6-44F7-AE57-FD10690B670B}" type="parTrans" cxnId="{4C057BEC-423B-4A6F-96C9-3787377D3749}">
      <dgm:prSet/>
      <dgm:spPr/>
      <dgm:t>
        <a:bodyPr/>
        <a:lstStyle/>
        <a:p>
          <a:endParaRPr lang="en-AU"/>
        </a:p>
      </dgm:t>
    </dgm:pt>
    <dgm:pt modelId="{75B30622-2B99-4B9D-99D3-0B743BD9AE44}" type="sibTrans" cxnId="{4C057BEC-423B-4A6F-96C9-3787377D3749}">
      <dgm:prSet/>
      <dgm:spPr/>
      <dgm:t>
        <a:bodyPr/>
        <a:lstStyle/>
        <a:p>
          <a:endParaRPr lang="en-AU"/>
        </a:p>
      </dgm:t>
    </dgm:pt>
    <dgm:pt modelId="{9E81E190-A719-48AF-9815-A651CEC2C29E}">
      <dgm:prSet phldrT="[Text]" custT="1"/>
      <dgm:spPr>
        <a:xfrm>
          <a:off x="-894194" y="3200398"/>
          <a:ext cx="5960339" cy="3228974"/>
        </a:xfrm>
        <a:prstGeom prst="trapezoid">
          <a:avLst>
            <a:gd name="adj" fmla="val 40441"/>
          </a:avLst>
        </a:prstGeom>
        <a:gradFill rotWithShape="0">
          <a:gsLst>
            <a:gs pos="0">
              <a:srgbClr val="4472C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4472C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4472C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pPr>
            <a:buNone/>
          </a:pPr>
          <a:endParaRPr lang="en-AU" sz="1400" dirty="0">
            <a:solidFill>
              <a:srgbClr val="FFC000"/>
            </a:solidFill>
            <a:latin typeface="Calibri" panose="020F0502020204030204"/>
            <a:ea typeface="+mn-ea"/>
            <a:cs typeface="+mn-cs"/>
          </a:endParaRPr>
        </a:p>
        <a:p>
          <a:pPr>
            <a:buNone/>
          </a:pPr>
          <a:endParaRPr lang="en-AU" sz="1400" dirty="0">
            <a:solidFill>
              <a:srgbClr val="FFC000"/>
            </a:solidFill>
            <a:latin typeface="Calibri" panose="020F0502020204030204"/>
            <a:ea typeface="+mn-ea"/>
            <a:cs typeface="+mn-cs"/>
          </a:endParaRPr>
        </a:p>
        <a:p>
          <a:pPr>
            <a:buNone/>
          </a:pPr>
          <a:endParaRPr lang="en-AU" sz="1400" dirty="0">
            <a:solidFill>
              <a:srgbClr val="FFC000"/>
            </a:solidFill>
            <a:latin typeface="Calibri" panose="020F0502020204030204"/>
            <a:ea typeface="+mn-ea"/>
            <a:cs typeface="+mn-cs"/>
          </a:endParaRPr>
        </a:p>
        <a:p>
          <a:pPr>
            <a:buNone/>
          </a:pPr>
          <a:endParaRPr lang="en-AU" sz="2000" dirty="0">
            <a:solidFill>
              <a:srgbClr val="FFC000"/>
            </a:solidFill>
            <a:latin typeface="Calibri" panose="020F0502020204030204"/>
            <a:ea typeface="+mn-ea"/>
            <a:cs typeface="+mn-cs"/>
          </a:endParaRPr>
        </a:p>
        <a:p>
          <a:pPr>
            <a:buNone/>
          </a:pPr>
          <a:endParaRPr lang="en-AU" sz="2000" dirty="0">
            <a:solidFill>
              <a:srgbClr val="FFC000"/>
            </a:solidFill>
            <a:latin typeface="Calibri" panose="020F0502020204030204"/>
            <a:ea typeface="+mn-ea"/>
            <a:cs typeface="+mn-cs"/>
          </a:endParaRPr>
        </a:p>
        <a:p>
          <a:pPr>
            <a:buNone/>
          </a:pPr>
          <a:r>
            <a:rPr lang="en-AU" sz="2000" dirty="0">
              <a:solidFill>
                <a:srgbClr val="FFC000"/>
              </a:solidFill>
              <a:latin typeface="Calibri" panose="020F0502020204030204"/>
              <a:ea typeface="+mn-ea"/>
              <a:cs typeface="+mn-cs"/>
            </a:rPr>
            <a:t>HOW</a:t>
          </a:r>
        </a:p>
        <a:p>
          <a:pPr>
            <a:buNone/>
          </a:pPr>
          <a:r>
            <a:rPr lang="en-AU" sz="18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Personal Development Skills and Support</a:t>
          </a:r>
        </a:p>
        <a:p>
          <a:pPr>
            <a:buNone/>
          </a:pPr>
          <a:r>
            <a:rPr lang="en-AU" sz="18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Adaptability and Flexibility </a:t>
          </a:r>
        </a:p>
        <a:p>
          <a:pPr>
            <a:buNone/>
          </a:pPr>
          <a:r>
            <a:rPr lang="en-AU" sz="18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Leadership Skills</a:t>
          </a:r>
        </a:p>
        <a:p>
          <a:pPr>
            <a:buNone/>
          </a:pPr>
          <a:r>
            <a:rPr lang="en-AU" sz="18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Cultural Awareness</a:t>
          </a:r>
        </a:p>
        <a:p>
          <a:pPr>
            <a:buNone/>
          </a:pPr>
          <a:r>
            <a:rPr lang="en-AU" sz="18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Empathy and Emotional Awareness</a:t>
          </a:r>
        </a:p>
        <a:p>
          <a:pPr>
            <a:buNone/>
          </a:pPr>
          <a:r>
            <a:rPr lang="en-AU" sz="18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Emotional Intelligence</a:t>
          </a:r>
        </a:p>
        <a:p>
          <a:pPr>
            <a:buNone/>
          </a:pPr>
          <a:r>
            <a:rPr lang="en-AU" sz="18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Connection </a:t>
          </a:r>
        </a:p>
        <a:p>
          <a:pPr>
            <a:buNone/>
          </a:pPr>
          <a:r>
            <a:rPr lang="en-AU" sz="18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Relationships</a:t>
          </a:r>
          <a:r>
            <a:rPr lang="en-AU" sz="1800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 </a:t>
          </a:r>
        </a:p>
        <a:p>
          <a:pPr>
            <a:buNone/>
          </a:pPr>
          <a:r>
            <a:rPr lang="en-AU" sz="2000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 </a:t>
          </a:r>
        </a:p>
        <a:p>
          <a:pPr>
            <a:buNone/>
          </a:pPr>
          <a:endParaRPr lang="en-AU" sz="1400" dirty="0">
            <a:solidFill>
              <a:srgbClr val="FFC000"/>
            </a:solidFill>
            <a:latin typeface="Calibri" panose="020F0502020204030204"/>
            <a:ea typeface="+mn-ea"/>
            <a:cs typeface="+mn-cs"/>
          </a:endParaRPr>
        </a:p>
        <a:p>
          <a:pPr>
            <a:buNone/>
          </a:pPr>
          <a:endParaRPr lang="en-AU" sz="1400" dirty="0">
            <a:solidFill>
              <a:srgbClr val="FFC000"/>
            </a:solidFill>
            <a:latin typeface="Calibri" panose="020F0502020204030204"/>
            <a:ea typeface="+mn-ea"/>
            <a:cs typeface="+mn-cs"/>
          </a:endParaRPr>
        </a:p>
        <a:p>
          <a:pPr>
            <a:buNone/>
          </a:pPr>
          <a:r>
            <a:rPr lang="en-AU" sz="65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</a:t>
          </a:r>
        </a:p>
      </dgm:t>
    </dgm:pt>
    <dgm:pt modelId="{AAA4C2B0-DD8B-4787-B48F-99313FBE2BB1}" type="sibTrans" cxnId="{5D07A7AC-A8AD-4718-878A-220996C44B32}">
      <dgm:prSet/>
      <dgm:spPr/>
      <dgm:t>
        <a:bodyPr/>
        <a:lstStyle/>
        <a:p>
          <a:endParaRPr lang="en-AU"/>
        </a:p>
      </dgm:t>
    </dgm:pt>
    <dgm:pt modelId="{2DB67CCF-1EDF-4E09-B8A2-077D2CD16BD1}" type="parTrans" cxnId="{5D07A7AC-A8AD-4718-878A-220996C44B32}">
      <dgm:prSet/>
      <dgm:spPr/>
      <dgm:t>
        <a:bodyPr/>
        <a:lstStyle/>
        <a:p>
          <a:endParaRPr lang="en-AU"/>
        </a:p>
      </dgm:t>
    </dgm:pt>
    <dgm:pt modelId="{59E9111E-0FD7-4D53-88D2-39D71C2569B8}" type="pres">
      <dgm:prSet presAssocID="{1B44F6B5-B638-4E72-BF32-32837AE6212C}" presName="Name0" presStyleCnt="0">
        <dgm:presLayoutVars>
          <dgm:dir/>
          <dgm:animLvl val="lvl"/>
          <dgm:resizeHandles val="exact"/>
        </dgm:presLayoutVars>
      </dgm:prSet>
      <dgm:spPr/>
    </dgm:pt>
    <dgm:pt modelId="{66DC9142-59B3-40DC-887E-E989B3EF293D}" type="pres">
      <dgm:prSet presAssocID="{31B2B96F-E53D-4894-8323-6AAAFBE186C7}" presName="Name8" presStyleCnt="0"/>
      <dgm:spPr/>
    </dgm:pt>
    <dgm:pt modelId="{332FE4A7-40A8-48C2-9156-EE377D085931}" type="pres">
      <dgm:prSet presAssocID="{31B2B96F-E53D-4894-8323-6AAAFBE186C7}" presName="level" presStyleLbl="node1" presStyleIdx="0" presStyleCnt="2" custScaleX="184196">
        <dgm:presLayoutVars>
          <dgm:chMax val="1"/>
          <dgm:bulletEnabled val="1"/>
        </dgm:presLayoutVars>
      </dgm:prSet>
      <dgm:spPr/>
    </dgm:pt>
    <dgm:pt modelId="{FE6FB537-7411-4171-8D8E-5C1A7885C691}" type="pres">
      <dgm:prSet presAssocID="{31B2B96F-E53D-4894-8323-6AAAFBE186C7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9851816D-0252-4986-88FB-AA2C51606068}" type="pres">
      <dgm:prSet presAssocID="{9E81E190-A719-48AF-9815-A651CEC2C29E}" presName="Name8" presStyleCnt="0"/>
      <dgm:spPr/>
    </dgm:pt>
    <dgm:pt modelId="{E9614EB1-1E3D-4006-B086-1EDCBBEC16AD}" type="pres">
      <dgm:prSet presAssocID="{9E81E190-A719-48AF-9815-A651CEC2C29E}" presName="level" presStyleLbl="node1" presStyleIdx="1" presStyleCnt="2" custScaleX="142867" custLinFactNeighborX="4110" custLinFactNeighborY="-885">
        <dgm:presLayoutVars>
          <dgm:chMax val="1"/>
          <dgm:bulletEnabled val="1"/>
        </dgm:presLayoutVars>
      </dgm:prSet>
      <dgm:spPr/>
    </dgm:pt>
    <dgm:pt modelId="{9CC22CD1-CB3D-41A0-B0A4-66924D0AE6BA}" type="pres">
      <dgm:prSet presAssocID="{9E81E190-A719-48AF-9815-A651CEC2C29E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3DF9381A-6169-4EFF-9D3C-873BA9C107A4}" type="presOf" srcId="{9E81E190-A719-48AF-9815-A651CEC2C29E}" destId="{E9614EB1-1E3D-4006-B086-1EDCBBEC16AD}" srcOrd="0" destOrd="0" presId="urn:microsoft.com/office/officeart/2005/8/layout/pyramid1"/>
    <dgm:cxn modelId="{F2F3D92B-AF80-4E45-95B1-8D3BED4A23AB}" type="presOf" srcId="{9E81E190-A719-48AF-9815-A651CEC2C29E}" destId="{9CC22CD1-CB3D-41A0-B0A4-66924D0AE6BA}" srcOrd="1" destOrd="0" presId="urn:microsoft.com/office/officeart/2005/8/layout/pyramid1"/>
    <dgm:cxn modelId="{C604A654-19DB-4DE4-A1B8-093AFF4B8C92}" type="presOf" srcId="{1B44F6B5-B638-4E72-BF32-32837AE6212C}" destId="{59E9111E-0FD7-4D53-88D2-39D71C2569B8}" srcOrd="0" destOrd="0" presId="urn:microsoft.com/office/officeart/2005/8/layout/pyramid1"/>
    <dgm:cxn modelId="{5D07A7AC-A8AD-4718-878A-220996C44B32}" srcId="{1B44F6B5-B638-4E72-BF32-32837AE6212C}" destId="{9E81E190-A719-48AF-9815-A651CEC2C29E}" srcOrd="1" destOrd="0" parTransId="{2DB67CCF-1EDF-4E09-B8A2-077D2CD16BD1}" sibTransId="{AAA4C2B0-DD8B-4787-B48F-99313FBE2BB1}"/>
    <dgm:cxn modelId="{C2BE36BA-E8E7-4DBC-BC5C-23B1235E1E57}" type="presOf" srcId="{31B2B96F-E53D-4894-8323-6AAAFBE186C7}" destId="{332FE4A7-40A8-48C2-9156-EE377D085931}" srcOrd="0" destOrd="0" presId="urn:microsoft.com/office/officeart/2005/8/layout/pyramid1"/>
    <dgm:cxn modelId="{C7ADE7BA-2D4F-4F62-A564-F485BD7D09EA}" type="presOf" srcId="{31B2B96F-E53D-4894-8323-6AAAFBE186C7}" destId="{FE6FB537-7411-4171-8D8E-5C1A7885C691}" srcOrd="1" destOrd="0" presId="urn:microsoft.com/office/officeart/2005/8/layout/pyramid1"/>
    <dgm:cxn modelId="{4C057BEC-423B-4A6F-96C9-3787377D3749}" srcId="{1B44F6B5-B638-4E72-BF32-32837AE6212C}" destId="{31B2B96F-E53D-4894-8323-6AAAFBE186C7}" srcOrd="0" destOrd="0" parTransId="{B65CCE65-E6E6-44F7-AE57-FD10690B670B}" sibTransId="{75B30622-2B99-4B9D-99D3-0B743BD9AE44}"/>
    <dgm:cxn modelId="{0B78895F-577D-464E-9A53-6DEF89CE4732}" type="presParOf" srcId="{59E9111E-0FD7-4D53-88D2-39D71C2569B8}" destId="{66DC9142-59B3-40DC-887E-E989B3EF293D}" srcOrd="0" destOrd="0" presId="urn:microsoft.com/office/officeart/2005/8/layout/pyramid1"/>
    <dgm:cxn modelId="{0C7251B1-3438-49F1-9AD5-B73BA23E8F70}" type="presParOf" srcId="{66DC9142-59B3-40DC-887E-E989B3EF293D}" destId="{332FE4A7-40A8-48C2-9156-EE377D085931}" srcOrd="0" destOrd="0" presId="urn:microsoft.com/office/officeart/2005/8/layout/pyramid1"/>
    <dgm:cxn modelId="{1F556888-5188-4955-BA5D-ACA44784549E}" type="presParOf" srcId="{66DC9142-59B3-40DC-887E-E989B3EF293D}" destId="{FE6FB537-7411-4171-8D8E-5C1A7885C691}" srcOrd="1" destOrd="0" presId="urn:microsoft.com/office/officeart/2005/8/layout/pyramid1"/>
    <dgm:cxn modelId="{7384B491-92A2-4123-ADAB-A0ACD3ED75E4}" type="presParOf" srcId="{59E9111E-0FD7-4D53-88D2-39D71C2569B8}" destId="{9851816D-0252-4986-88FB-AA2C51606068}" srcOrd="1" destOrd="0" presId="urn:microsoft.com/office/officeart/2005/8/layout/pyramid1"/>
    <dgm:cxn modelId="{179F5C70-A18F-4344-96F3-0BA2DB05E32D}" type="presParOf" srcId="{9851816D-0252-4986-88FB-AA2C51606068}" destId="{E9614EB1-1E3D-4006-B086-1EDCBBEC16AD}" srcOrd="0" destOrd="0" presId="urn:microsoft.com/office/officeart/2005/8/layout/pyramid1"/>
    <dgm:cxn modelId="{8A226826-7437-419B-BCA3-E70161CE40BC}" type="presParOf" srcId="{9851816D-0252-4986-88FB-AA2C51606068}" destId="{9CC22CD1-CB3D-41A0-B0A4-66924D0AE6BA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B44F6B5-B638-4E72-BF32-32837AE6212C}" type="doc">
      <dgm:prSet loTypeId="urn:microsoft.com/office/officeart/2005/8/layout/pyramid1" loCatId="pyramid" qsTypeId="urn:microsoft.com/office/officeart/2005/8/quickstyle/3d1" qsCatId="3D" csTypeId="urn:microsoft.com/office/officeart/2005/8/colors/accent1_2" csCatId="accent1" phldr="1"/>
      <dgm:spPr/>
    </dgm:pt>
    <dgm:pt modelId="{31B2B96F-E53D-4894-8323-6AAAFBE186C7}">
      <dgm:prSet phldrT="[Text]" custT="1"/>
      <dgm:spPr>
        <a:xfrm>
          <a:off x="117210" y="0"/>
          <a:ext cx="3842282" cy="3228974"/>
        </a:xfrm>
        <a:prstGeom prst="trapezoid">
          <a:avLst>
            <a:gd name="adj" fmla="val 40441"/>
          </a:avLst>
        </a:prstGeom>
        <a:gradFill rotWithShape="0">
          <a:gsLst>
            <a:gs pos="0">
              <a:srgbClr val="4472C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4472C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4472C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pPr>
            <a:buNone/>
          </a:pPr>
          <a:r>
            <a:rPr lang="en-AU" sz="2400" dirty="0">
              <a:solidFill>
                <a:srgbClr val="FFC000"/>
              </a:solidFill>
              <a:latin typeface="Calibri" panose="020F0502020204030204"/>
              <a:ea typeface="+mn-ea"/>
              <a:cs typeface="+mn-cs"/>
            </a:rPr>
            <a:t>WHY</a:t>
          </a:r>
        </a:p>
        <a:p>
          <a:pPr>
            <a:buNone/>
          </a:pPr>
          <a:r>
            <a:rPr lang="en-AU" sz="24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Future Readiness</a:t>
          </a:r>
        </a:p>
      </dgm:t>
    </dgm:pt>
    <dgm:pt modelId="{B65CCE65-E6E6-44F7-AE57-FD10690B670B}" type="parTrans" cxnId="{4C057BEC-423B-4A6F-96C9-3787377D3749}">
      <dgm:prSet/>
      <dgm:spPr/>
      <dgm:t>
        <a:bodyPr/>
        <a:lstStyle/>
        <a:p>
          <a:endParaRPr lang="en-AU"/>
        </a:p>
      </dgm:t>
    </dgm:pt>
    <dgm:pt modelId="{75B30622-2B99-4B9D-99D3-0B743BD9AE44}" type="sibTrans" cxnId="{4C057BEC-423B-4A6F-96C9-3787377D3749}">
      <dgm:prSet/>
      <dgm:spPr/>
      <dgm:t>
        <a:bodyPr/>
        <a:lstStyle/>
        <a:p>
          <a:endParaRPr lang="en-AU"/>
        </a:p>
      </dgm:t>
    </dgm:pt>
    <dgm:pt modelId="{9E81E190-A719-48AF-9815-A651CEC2C29E}">
      <dgm:prSet phldrT="[Text]" custT="1"/>
      <dgm:spPr>
        <a:xfrm>
          <a:off x="-894194" y="3200398"/>
          <a:ext cx="5960339" cy="3228974"/>
        </a:xfrm>
        <a:prstGeom prst="trapezoid">
          <a:avLst>
            <a:gd name="adj" fmla="val 40441"/>
          </a:avLst>
        </a:prstGeom>
        <a:gradFill rotWithShape="0">
          <a:gsLst>
            <a:gs pos="0">
              <a:srgbClr val="4472C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4472C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4472C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pPr>
            <a:buNone/>
          </a:pPr>
          <a:endParaRPr lang="en-AU" sz="1400" dirty="0">
            <a:solidFill>
              <a:srgbClr val="FFC000"/>
            </a:solidFill>
            <a:latin typeface="Calibri" panose="020F0502020204030204"/>
            <a:ea typeface="+mn-ea"/>
            <a:cs typeface="+mn-cs"/>
          </a:endParaRPr>
        </a:p>
        <a:p>
          <a:pPr>
            <a:buNone/>
          </a:pPr>
          <a:endParaRPr lang="en-AU" sz="1400" dirty="0">
            <a:solidFill>
              <a:srgbClr val="FFC000"/>
            </a:solidFill>
            <a:latin typeface="Calibri" panose="020F0502020204030204"/>
            <a:ea typeface="+mn-ea"/>
            <a:cs typeface="+mn-cs"/>
          </a:endParaRPr>
        </a:p>
        <a:p>
          <a:pPr>
            <a:buNone/>
          </a:pPr>
          <a:endParaRPr lang="en-AU" sz="1400" dirty="0">
            <a:solidFill>
              <a:srgbClr val="FFC000"/>
            </a:solidFill>
            <a:latin typeface="Calibri" panose="020F0502020204030204"/>
            <a:ea typeface="+mn-ea"/>
            <a:cs typeface="+mn-cs"/>
          </a:endParaRPr>
        </a:p>
        <a:p>
          <a:pPr>
            <a:buNone/>
          </a:pPr>
          <a:endParaRPr lang="en-AU" sz="2000" dirty="0">
            <a:solidFill>
              <a:srgbClr val="FFC000"/>
            </a:solidFill>
            <a:latin typeface="Calibri" panose="020F0502020204030204"/>
            <a:ea typeface="+mn-ea"/>
            <a:cs typeface="+mn-cs"/>
          </a:endParaRPr>
        </a:p>
        <a:p>
          <a:pPr>
            <a:buNone/>
          </a:pPr>
          <a:r>
            <a:rPr lang="en-AU" sz="2000" dirty="0">
              <a:solidFill>
                <a:srgbClr val="FFC000"/>
              </a:solidFill>
              <a:latin typeface="Calibri" panose="020F0502020204030204"/>
              <a:ea typeface="+mn-ea"/>
              <a:cs typeface="+mn-cs"/>
            </a:rPr>
            <a:t>HOW</a:t>
          </a:r>
        </a:p>
        <a:p>
          <a:pPr>
            <a:buNone/>
          </a:pPr>
          <a:r>
            <a:rPr lang="en-AU" sz="20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Project-Based Learning</a:t>
          </a:r>
        </a:p>
        <a:p>
          <a:pPr>
            <a:buNone/>
          </a:pPr>
          <a:r>
            <a:rPr lang="en-AU" sz="20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Nuanced Academic Programs </a:t>
          </a:r>
        </a:p>
        <a:p>
          <a:pPr>
            <a:buNone/>
          </a:pPr>
          <a:r>
            <a:rPr lang="en-AU" sz="20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Work Experience</a:t>
          </a:r>
        </a:p>
        <a:p>
          <a:pPr>
            <a:buNone/>
          </a:pPr>
          <a:r>
            <a:rPr lang="en-AU" sz="20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Driver Education</a:t>
          </a:r>
        </a:p>
        <a:p>
          <a:pPr>
            <a:buNone/>
          </a:pPr>
          <a:r>
            <a:rPr lang="en-AU" sz="20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VET Opportunities</a:t>
          </a:r>
        </a:p>
        <a:p>
          <a:pPr>
            <a:buNone/>
          </a:pPr>
          <a:r>
            <a:rPr lang="en-AU" sz="20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Interschool Sports</a:t>
          </a:r>
        </a:p>
        <a:p>
          <a:pPr>
            <a:buNone/>
          </a:pPr>
          <a:r>
            <a:rPr lang="en-AU" sz="20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Work Readiness Curriculum</a:t>
          </a:r>
        </a:p>
        <a:p>
          <a:pPr>
            <a:buNone/>
          </a:pPr>
          <a:r>
            <a:rPr lang="en-AU" sz="14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 </a:t>
          </a:r>
        </a:p>
        <a:p>
          <a:pPr>
            <a:buNone/>
          </a:pPr>
          <a:endParaRPr lang="en-AU" sz="1400" dirty="0">
            <a:solidFill>
              <a:srgbClr val="FFC000"/>
            </a:solidFill>
            <a:latin typeface="Calibri" panose="020F0502020204030204"/>
            <a:ea typeface="+mn-ea"/>
            <a:cs typeface="+mn-cs"/>
          </a:endParaRPr>
        </a:p>
        <a:p>
          <a:pPr>
            <a:buNone/>
          </a:pPr>
          <a:endParaRPr lang="en-AU" sz="1400" dirty="0">
            <a:solidFill>
              <a:srgbClr val="FFC000"/>
            </a:solidFill>
            <a:latin typeface="Calibri" panose="020F0502020204030204"/>
            <a:ea typeface="+mn-ea"/>
            <a:cs typeface="+mn-cs"/>
          </a:endParaRPr>
        </a:p>
        <a:p>
          <a:pPr>
            <a:buNone/>
          </a:pPr>
          <a:r>
            <a:rPr lang="en-AU" sz="65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</a:t>
          </a:r>
        </a:p>
      </dgm:t>
    </dgm:pt>
    <dgm:pt modelId="{AAA4C2B0-DD8B-4787-B48F-99313FBE2BB1}" type="sibTrans" cxnId="{5D07A7AC-A8AD-4718-878A-220996C44B32}">
      <dgm:prSet/>
      <dgm:spPr/>
      <dgm:t>
        <a:bodyPr/>
        <a:lstStyle/>
        <a:p>
          <a:endParaRPr lang="en-AU"/>
        </a:p>
      </dgm:t>
    </dgm:pt>
    <dgm:pt modelId="{2DB67CCF-1EDF-4E09-B8A2-077D2CD16BD1}" type="parTrans" cxnId="{5D07A7AC-A8AD-4718-878A-220996C44B32}">
      <dgm:prSet/>
      <dgm:spPr/>
      <dgm:t>
        <a:bodyPr/>
        <a:lstStyle/>
        <a:p>
          <a:endParaRPr lang="en-AU"/>
        </a:p>
      </dgm:t>
    </dgm:pt>
    <dgm:pt modelId="{59E9111E-0FD7-4D53-88D2-39D71C2569B8}" type="pres">
      <dgm:prSet presAssocID="{1B44F6B5-B638-4E72-BF32-32837AE6212C}" presName="Name0" presStyleCnt="0">
        <dgm:presLayoutVars>
          <dgm:dir/>
          <dgm:animLvl val="lvl"/>
          <dgm:resizeHandles val="exact"/>
        </dgm:presLayoutVars>
      </dgm:prSet>
      <dgm:spPr/>
    </dgm:pt>
    <dgm:pt modelId="{66DC9142-59B3-40DC-887E-E989B3EF293D}" type="pres">
      <dgm:prSet presAssocID="{31B2B96F-E53D-4894-8323-6AAAFBE186C7}" presName="Name8" presStyleCnt="0"/>
      <dgm:spPr/>
    </dgm:pt>
    <dgm:pt modelId="{332FE4A7-40A8-48C2-9156-EE377D085931}" type="pres">
      <dgm:prSet presAssocID="{31B2B96F-E53D-4894-8323-6AAAFBE186C7}" presName="level" presStyleLbl="node1" presStyleIdx="0" presStyleCnt="2" custScaleX="184196" custLinFactNeighborX="-2283" custLinFactNeighborY="-295">
        <dgm:presLayoutVars>
          <dgm:chMax val="1"/>
          <dgm:bulletEnabled val="1"/>
        </dgm:presLayoutVars>
      </dgm:prSet>
      <dgm:spPr/>
    </dgm:pt>
    <dgm:pt modelId="{FE6FB537-7411-4171-8D8E-5C1A7885C691}" type="pres">
      <dgm:prSet presAssocID="{31B2B96F-E53D-4894-8323-6AAAFBE186C7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9851816D-0252-4986-88FB-AA2C51606068}" type="pres">
      <dgm:prSet presAssocID="{9E81E190-A719-48AF-9815-A651CEC2C29E}" presName="Name8" presStyleCnt="0"/>
      <dgm:spPr/>
    </dgm:pt>
    <dgm:pt modelId="{E9614EB1-1E3D-4006-B086-1EDCBBEC16AD}" type="pres">
      <dgm:prSet presAssocID="{9E81E190-A719-48AF-9815-A651CEC2C29E}" presName="level" presStyleLbl="node1" presStyleIdx="1" presStyleCnt="2" custScaleX="142867" custLinFactNeighborX="-457" custLinFactNeighborY="-885">
        <dgm:presLayoutVars>
          <dgm:chMax val="1"/>
          <dgm:bulletEnabled val="1"/>
        </dgm:presLayoutVars>
      </dgm:prSet>
      <dgm:spPr/>
    </dgm:pt>
    <dgm:pt modelId="{9CC22CD1-CB3D-41A0-B0A4-66924D0AE6BA}" type="pres">
      <dgm:prSet presAssocID="{9E81E190-A719-48AF-9815-A651CEC2C29E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3DF9381A-6169-4EFF-9D3C-873BA9C107A4}" type="presOf" srcId="{9E81E190-A719-48AF-9815-A651CEC2C29E}" destId="{E9614EB1-1E3D-4006-B086-1EDCBBEC16AD}" srcOrd="0" destOrd="0" presId="urn:microsoft.com/office/officeart/2005/8/layout/pyramid1"/>
    <dgm:cxn modelId="{F2F3D92B-AF80-4E45-95B1-8D3BED4A23AB}" type="presOf" srcId="{9E81E190-A719-48AF-9815-A651CEC2C29E}" destId="{9CC22CD1-CB3D-41A0-B0A4-66924D0AE6BA}" srcOrd="1" destOrd="0" presId="urn:microsoft.com/office/officeart/2005/8/layout/pyramid1"/>
    <dgm:cxn modelId="{C604A654-19DB-4DE4-A1B8-093AFF4B8C92}" type="presOf" srcId="{1B44F6B5-B638-4E72-BF32-32837AE6212C}" destId="{59E9111E-0FD7-4D53-88D2-39D71C2569B8}" srcOrd="0" destOrd="0" presId="urn:microsoft.com/office/officeart/2005/8/layout/pyramid1"/>
    <dgm:cxn modelId="{5D07A7AC-A8AD-4718-878A-220996C44B32}" srcId="{1B44F6B5-B638-4E72-BF32-32837AE6212C}" destId="{9E81E190-A719-48AF-9815-A651CEC2C29E}" srcOrd="1" destOrd="0" parTransId="{2DB67CCF-1EDF-4E09-B8A2-077D2CD16BD1}" sibTransId="{AAA4C2B0-DD8B-4787-B48F-99313FBE2BB1}"/>
    <dgm:cxn modelId="{C2BE36BA-E8E7-4DBC-BC5C-23B1235E1E57}" type="presOf" srcId="{31B2B96F-E53D-4894-8323-6AAAFBE186C7}" destId="{332FE4A7-40A8-48C2-9156-EE377D085931}" srcOrd="0" destOrd="0" presId="urn:microsoft.com/office/officeart/2005/8/layout/pyramid1"/>
    <dgm:cxn modelId="{C7ADE7BA-2D4F-4F62-A564-F485BD7D09EA}" type="presOf" srcId="{31B2B96F-E53D-4894-8323-6AAAFBE186C7}" destId="{FE6FB537-7411-4171-8D8E-5C1A7885C691}" srcOrd="1" destOrd="0" presId="urn:microsoft.com/office/officeart/2005/8/layout/pyramid1"/>
    <dgm:cxn modelId="{4C057BEC-423B-4A6F-96C9-3787377D3749}" srcId="{1B44F6B5-B638-4E72-BF32-32837AE6212C}" destId="{31B2B96F-E53D-4894-8323-6AAAFBE186C7}" srcOrd="0" destOrd="0" parTransId="{B65CCE65-E6E6-44F7-AE57-FD10690B670B}" sibTransId="{75B30622-2B99-4B9D-99D3-0B743BD9AE44}"/>
    <dgm:cxn modelId="{0B78895F-577D-464E-9A53-6DEF89CE4732}" type="presParOf" srcId="{59E9111E-0FD7-4D53-88D2-39D71C2569B8}" destId="{66DC9142-59B3-40DC-887E-E989B3EF293D}" srcOrd="0" destOrd="0" presId="urn:microsoft.com/office/officeart/2005/8/layout/pyramid1"/>
    <dgm:cxn modelId="{0C7251B1-3438-49F1-9AD5-B73BA23E8F70}" type="presParOf" srcId="{66DC9142-59B3-40DC-887E-E989B3EF293D}" destId="{332FE4A7-40A8-48C2-9156-EE377D085931}" srcOrd="0" destOrd="0" presId="urn:microsoft.com/office/officeart/2005/8/layout/pyramid1"/>
    <dgm:cxn modelId="{1F556888-5188-4955-BA5D-ACA44784549E}" type="presParOf" srcId="{66DC9142-59B3-40DC-887E-E989B3EF293D}" destId="{FE6FB537-7411-4171-8D8E-5C1A7885C691}" srcOrd="1" destOrd="0" presId="urn:microsoft.com/office/officeart/2005/8/layout/pyramid1"/>
    <dgm:cxn modelId="{7384B491-92A2-4123-ADAB-A0ACD3ED75E4}" type="presParOf" srcId="{59E9111E-0FD7-4D53-88D2-39D71C2569B8}" destId="{9851816D-0252-4986-88FB-AA2C51606068}" srcOrd="1" destOrd="0" presId="urn:microsoft.com/office/officeart/2005/8/layout/pyramid1"/>
    <dgm:cxn modelId="{179F5C70-A18F-4344-96F3-0BA2DB05E32D}" type="presParOf" srcId="{9851816D-0252-4986-88FB-AA2C51606068}" destId="{E9614EB1-1E3D-4006-B086-1EDCBBEC16AD}" srcOrd="0" destOrd="0" presId="urn:microsoft.com/office/officeart/2005/8/layout/pyramid1"/>
    <dgm:cxn modelId="{8A226826-7437-419B-BCA3-E70161CE40BC}" type="presParOf" srcId="{9851816D-0252-4986-88FB-AA2C51606068}" destId="{9CC22CD1-CB3D-41A0-B0A4-66924D0AE6BA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B44F6B5-B638-4E72-BF32-32837AE6212C}" type="doc">
      <dgm:prSet loTypeId="urn:microsoft.com/office/officeart/2005/8/layout/pyramid1" loCatId="pyramid" qsTypeId="urn:microsoft.com/office/officeart/2005/8/quickstyle/3d1" qsCatId="3D" csTypeId="urn:microsoft.com/office/officeart/2005/8/colors/accent1_2" csCatId="accent1" phldr="1"/>
      <dgm:spPr/>
    </dgm:pt>
    <dgm:pt modelId="{31B2B96F-E53D-4894-8323-6AAAFBE186C7}">
      <dgm:prSet phldrT="[Text]" custT="1"/>
      <dgm:spPr>
        <a:xfrm>
          <a:off x="193411" y="0"/>
          <a:ext cx="3842282" cy="3228974"/>
        </a:xfrm>
        <a:prstGeom prst="trapezoid">
          <a:avLst>
            <a:gd name="adj" fmla="val 40441"/>
          </a:avLst>
        </a:prstGeom>
        <a:gradFill rotWithShape="0">
          <a:gsLst>
            <a:gs pos="0">
              <a:srgbClr val="4472C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4472C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4472C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pPr>
            <a:buNone/>
          </a:pPr>
          <a:r>
            <a:rPr lang="en-AU" sz="2400" dirty="0">
              <a:solidFill>
                <a:srgbClr val="FFC000"/>
              </a:solidFill>
              <a:latin typeface="Calibri" panose="020F0502020204030204"/>
              <a:ea typeface="+mn-ea"/>
              <a:cs typeface="+mn-cs"/>
            </a:rPr>
            <a:t>WHY</a:t>
          </a:r>
        </a:p>
        <a:p>
          <a:pPr>
            <a:buNone/>
          </a:pPr>
          <a:r>
            <a:rPr lang="en-AU" sz="24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Independence  </a:t>
          </a:r>
        </a:p>
      </dgm:t>
    </dgm:pt>
    <dgm:pt modelId="{B65CCE65-E6E6-44F7-AE57-FD10690B670B}" type="parTrans" cxnId="{4C057BEC-423B-4A6F-96C9-3787377D3749}">
      <dgm:prSet/>
      <dgm:spPr/>
      <dgm:t>
        <a:bodyPr/>
        <a:lstStyle/>
        <a:p>
          <a:endParaRPr lang="en-AU"/>
        </a:p>
      </dgm:t>
    </dgm:pt>
    <dgm:pt modelId="{75B30622-2B99-4B9D-99D3-0B743BD9AE44}" type="sibTrans" cxnId="{4C057BEC-423B-4A6F-96C9-3787377D3749}">
      <dgm:prSet/>
      <dgm:spPr/>
      <dgm:t>
        <a:bodyPr/>
        <a:lstStyle/>
        <a:p>
          <a:endParaRPr lang="en-AU"/>
        </a:p>
      </dgm:t>
    </dgm:pt>
    <dgm:pt modelId="{9E81E190-A719-48AF-9815-A651CEC2C29E}">
      <dgm:prSet phldrT="[Text]" custT="1"/>
      <dgm:spPr>
        <a:xfrm>
          <a:off x="-894194" y="3200398"/>
          <a:ext cx="5960339" cy="3228974"/>
        </a:xfrm>
        <a:prstGeom prst="trapezoid">
          <a:avLst>
            <a:gd name="adj" fmla="val 40441"/>
          </a:avLst>
        </a:prstGeom>
        <a:gradFill rotWithShape="0">
          <a:gsLst>
            <a:gs pos="0">
              <a:srgbClr val="4472C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4472C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4472C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pPr>
            <a:buNone/>
          </a:pPr>
          <a:endParaRPr lang="en-AU" sz="1400" dirty="0">
            <a:solidFill>
              <a:srgbClr val="FFC000"/>
            </a:solidFill>
            <a:latin typeface="Calibri" panose="020F0502020204030204"/>
            <a:ea typeface="+mn-ea"/>
            <a:cs typeface="+mn-cs"/>
          </a:endParaRPr>
        </a:p>
        <a:p>
          <a:pPr>
            <a:buNone/>
          </a:pPr>
          <a:endParaRPr lang="en-AU" sz="1400" dirty="0">
            <a:solidFill>
              <a:srgbClr val="FFC000"/>
            </a:solidFill>
            <a:latin typeface="Calibri" panose="020F0502020204030204"/>
            <a:ea typeface="+mn-ea"/>
            <a:cs typeface="+mn-cs"/>
          </a:endParaRPr>
        </a:p>
        <a:p>
          <a:pPr>
            <a:buNone/>
          </a:pPr>
          <a:endParaRPr lang="en-AU" sz="1400" dirty="0">
            <a:solidFill>
              <a:srgbClr val="FFC000"/>
            </a:solidFill>
            <a:latin typeface="Calibri" panose="020F0502020204030204"/>
            <a:ea typeface="+mn-ea"/>
            <a:cs typeface="+mn-cs"/>
          </a:endParaRPr>
        </a:p>
        <a:p>
          <a:pPr>
            <a:buNone/>
          </a:pPr>
          <a:endParaRPr lang="en-AU" sz="1400" dirty="0">
            <a:solidFill>
              <a:srgbClr val="FFC000"/>
            </a:solidFill>
            <a:latin typeface="Calibri" panose="020F0502020204030204"/>
            <a:ea typeface="+mn-ea"/>
            <a:cs typeface="+mn-cs"/>
          </a:endParaRPr>
        </a:p>
        <a:p>
          <a:pPr>
            <a:buNone/>
          </a:pPr>
          <a:endParaRPr lang="en-AU" sz="1400" dirty="0">
            <a:solidFill>
              <a:srgbClr val="FFC000"/>
            </a:solidFill>
            <a:latin typeface="Calibri" panose="020F0502020204030204"/>
            <a:ea typeface="+mn-ea"/>
            <a:cs typeface="+mn-cs"/>
          </a:endParaRPr>
        </a:p>
        <a:p>
          <a:pPr>
            <a:buNone/>
          </a:pPr>
          <a:r>
            <a:rPr lang="en-AU" sz="2000" dirty="0">
              <a:solidFill>
                <a:srgbClr val="FFC000"/>
              </a:solidFill>
              <a:latin typeface="Calibri" panose="020F0502020204030204"/>
              <a:ea typeface="+mn-ea"/>
              <a:cs typeface="+mn-cs"/>
            </a:rPr>
            <a:t>HOW</a:t>
          </a:r>
        </a:p>
        <a:p>
          <a:pPr>
            <a:buNone/>
          </a:pPr>
          <a:r>
            <a:rPr lang="en-AU" sz="20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Developing Self-Efficacy</a:t>
          </a:r>
        </a:p>
        <a:p>
          <a:pPr>
            <a:buNone/>
          </a:pPr>
          <a:r>
            <a:rPr lang="en-AU" sz="20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Public Transport Training</a:t>
          </a:r>
        </a:p>
        <a:p>
          <a:pPr>
            <a:buNone/>
          </a:pPr>
          <a:r>
            <a:rPr lang="en-AU" sz="20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Teach Students Skills in How to Seek Help, Guidance and Support</a:t>
          </a:r>
        </a:p>
        <a:p>
          <a:pPr>
            <a:buNone/>
          </a:pPr>
          <a:r>
            <a:rPr lang="en-AU" sz="20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Life Skill Program</a:t>
          </a:r>
        </a:p>
        <a:p>
          <a:pPr>
            <a:buNone/>
          </a:pPr>
          <a:r>
            <a:rPr lang="en-AU" sz="20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Administration and Technology Skills</a:t>
          </a:r>
        </a:p>
        <a:p>
          <a:pPr>
            <a:buNone/>
          </a:pPr>
          <a:r>
            <a:rPr lang="en-AU" sz="20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Experiential Learning Practices</a:t>
          </a:r>
        </a:p>
        <a:p>
          <a:pPr>
            <a:buNone/>
          </a:pPr>
          <a:endParaRPr lang="en-AU" sz="14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  <a:p>
          <a:pPr>
            <a:buNone/>
          </a:pPr>
          <a:r>
            <a:rPr lang="en-AU" sz="1400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 </a:t>
          </a:r>
        </a:p>
        <a:p>
          <a:pPr>
            <a:buNone/>
          </a:pPr>
          <a:endParaRPr lang="en-AU" sz="1400" dirty="0">
            <a:solidFill>
              <a:srgbClr val="FFC000"/>
            </a:solidFill>
            <a:latin typeface="Calibri" panose="020F0502020204030204"/>
            <a:ea typeface="+mn-ea"/>
            <a:cs typeface="+mn-cs"/>
          </a:endParaRPr>
        </a:p>
        <a:p>
          <a:pPr>
            <a:buNone/>
          </a:pPr>
          <a:endParaRPr lang="en-AU" sz="1400" dirty="0">
            <a:solidFill>
              <a:srgbClr val="FFC000"/>
            </a:solidFill>
            <a:latin typeface="Calibri" panose="020F0502020204030204"/>
            <a:ea typeface="+mn-ea"/>
            <a:cs typeface="+mn-cs"/>
          </a:endParaRPr>
        </a:p>
        <a:p>
          <a:pPr>
            <a:buNone/>
          </a:pPr>
          <a:r>
            <a:rPr lang="en-AU" sz="65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</a:t>
          </a:r>
        </a:p>
      </dgm:t>
    </dgm:pt>
    <dgm:pt modelId="{AAA4C2B0-DD8B-4787-B48F-99313FBE2BB1}" type="sibTrans" cxnId="{5D07A7AC-A8AD-4718-878A-220996C44B32}">
      <dgm:prSet/>
      <dgm:spPr/>
      <dgm:t>
        <a:bodyPr/>
        <a:lstStyle/>
        <a:p>
          <a:endParaRPr lang="en-AU"/>
        </a:p>
      </dgm:t>
    </dgm:pt>
    <dgm:pt modelId="{2DB67CCF-1EDF-4E09-B8A2-077D2CD16BD1}" type="parTrans" cxnId="{5D07A7AC-A8AD-4718-878A-220996C44B32}">
      <dgm:prSet/>
      <dgm:spPr/>
      <dgm:t>
        <a:bodyPr/>
        <a:lstStyle/>
        <a:p>
          <a:endParaRPr lang="en-AU"/>
        </a:p>
      </dgm:t>
    </dgm:pt>
    <dgm:pt modelId="{59E9111E-0FD7-4D53-88D2-39D71C2569B8}" type="pres">
      <dgm:prSet presAssocID="{1B44F6B5-B638-4E72-BF32-32837AE6212C}" presName="Name0" presStyleCnt="0">
        <dgm:presLayoutVars>
          <dgm:dir/>
          <dgm:animLvl val="lvl"/>
          <dgm:resizeHandles val="exact"/>
        </dgm:presLayoutVars>
      </dgm:prSet>
      <dgm:spPr/>
    </dgm:pt>
    <dgm:pt modelId="{66DC9142-59B3-40DC-887E-E989B3EF293D}" type="pres">
      <dgm:prSet presAssocID="{31B2B96F-E53D-4894-8323-6AAAFBE186C7}" presName="Name8" presStyleCnt="0"/>
      <dgm:spPr/>
    </dgm:pt>
    <dgm:pt modelId="{332FE4A7-40A8-48C2-9156-EE377D085931}" type="pres">
      <dgm:prSet presAssocID="{31B2B96F-E53D-4894-8323-6AAAFBE186C7}" presName="level" presStyleLbl="node1" presStyleIdx="0" presStyleCnt="2" custScaleX="184196" custLinFactNeighborX="1370" custLinFactNeighborY="-295">
        <dgm:presLayoutVars>
          <dgm:chMax val="1"/>
          <dgm:bulletEnabled val="1"/>
        </dgm:presLayoutVars>
      </dgm:prSet>
      <dgm:spPr/>
    </dgm:pt>
    <dgm:pt modelId="{FE6FB537-7411-4171-8D8E-5C1A7885C691}" type="pres">
      <dgm:prSet presAssocID="{31B2B96F-E53D-4894-8323-6AAAFBE186C7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9851816D-0252-4986-88FB-AA2C51606068}" type="pres">
      <dgm:prSet presAssocID="{9E81E190-A719-48AF-9815-A651CEC2C29E}" presName="Name8" presStyleCnt="0"/>
      <dgm:spPr/>
    </dgm:pt>
    <dgm:pt modelId="{E9614EB1-1E3D-4006-B086-1EDCBBEC16AD}" type="pres">
      <dgm:prSet presAssocID="{9E81E190-A719-48AF-9815-A651CEC2C29E}" presName="level" presStyleLbl="node1" presStyleIdx="1" presStyleCnt="2" custScaleX="142867" custLinFactNeighborX="-457" custLinFactNeighborY="-885">
        <dgm:presLayoutVars>
          <dgm:chMax val="1"/>
          <dgm:bulletEnabled val="1"/>
        </dgm:presLayoutVars>
      </dgm:prSet>
      <dgm:spPr/>
    </dgm:pt>
    <dgm:pt modelId="{9CC22CD1-CB3D-41A0-B0A4-66924D0AE6BA}" type="pres">
      <dgm:prSet presAssocID="{9E81E190-A719-48AF-9815-A651CEC2C29E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3DF9381A-6169-4EFF-9D3C-873BA9C107A4}" type="presOf" srcId="{9E81E190-A719-48AF-9815-A651CEC2C29E}" destId="{E9614EB1-1E3D-4006-B086-1EDCBBEC16AD}" srcOrd="0" destOrd="0" presId="urn:microsoft.com/office/officeart/2005/8/layout/pyramid1"/>
    <dgm:cxn modelId="{F2F3D92B-AF80-4E45-95B1-8D3BED4A23AB}" type="presOf" srcId="{9E81E190-A719-48AF-9815-A651CEC2C29E}" destId="{9CC22CD1-CB3D-41A0-B0A4-66924D0AE6BA}" srcOrd="1" destOrd="0" presId="urn:microsoft.com/office/officeart/2005/8/layout/pyramid1"/>
    <dgm:cxn modelId="{C604A654-19DB-4DE4-A1B8-093AFF4B8C92}" type="presOf" srcId="{1B44F6B5-B638-4E72-BF32-32837AE6212C}" destId="{59E9111E-0FD7-4D53-88D2-39D71C2569B8}" srcOrd="0" destOrd="0" presId="urn:microsoft.com/office/officeart/2005/8/layout/pyramid1"/>
    <dgm:cxn modelId="{5D07A7AC-A8AD-4718-878A-220996C44B32}" srcId="{1B44F6B5-B638-4E72-BF32-32837AE6212C}" destId="{9E81E190-A719-48AF-9815-A651CEC2C29E}" srcOrd="1" destOrd="0" parTransId="{2DB67CCF-1EDF-4E09-B8A2-077D2CD16BD1}" sibTransId="{AAA4C2B0-DD8B-4787-B48F-99313FBE2BB1}"/>
    <dgm:cxn modelId="{C2BE36BA-E8E7-4DBC-BC5C-23B1235E1E57}" type="presOf" srcId="{31B2B96F-E53D-4894-8323-6AAAFBE186C7}" destId="{332FE4A7-40A8-48C2-9156-EE377D085931}" srcOrd="0" destOrd="0" presId="urn:microsoft.com/office/officeart/2005/8/layout/pyramid1"/>
    <dgm:cxn modelId="{C7ADE7BA-2D4F-4F62-A564-F485BD7D09EA}" type="presOf" srcId="{31B2B96F-E53D-4894-8323-6AAAFBE186C7}" destId="{FE6FB537-7411-4171-8D8E-5C1A7885C691}" srcOrd="1" destOrd="0" presId="urn:microsoft.com/office/officeart/2005/8/layout/pyramid1"/>
    <dgm:cxn modelId="{4C057BEC-423B-4A6F-96C9-3787377D3749}" srcId="{1B44F6B5-B638-4E72-BF32-32837AE6212C}" destId="{31B2B96F-E53D-4894-8323-6AAAFBE186C7}" srcOrd="0" destOrd="0" parTransId="{B65CCE65-E6E6-44F7-AE57-FD10690B670B}" sibTransId="{75B30622-2B99-4B9D-99D3-0B743BD9AE44}"/>
    <dgm:cxn modelId="{0B78895F-577D-464E-9A53-6DEF89CE4732}" type="presParOf" srcId="{59E9111E-0FD7-4D53-88D2-39D71C2569B8}" destId="{66DC9142-59B3-40DC-887E-E989B3EF293D}" srcOrd="0" destOrd="0" presId="urn:microsoft.com/office/officeart/2005/8/layout/pyramid1"/>
    <dgm:cxn modelId="{0C7251B1-3438-49F1-9AD5-B73BA23E8F70}" type="presParOf" srcId="{66DC9142-59B3-40DC-887E-E989B3EF293D}" destId="{332FE4A7-40A8-48C2-9156-EE377D085931}" srcOrd="0" destOrd="0" presId="urn:microsoft.com/office/officeart/2005/8/layout/pyramid1"/>
    <dgm:cxn modelId="{1F556888-5188-4955-BA5D-ACA44784549E}" type="presParOf" srcId="{66DC9142-59B3-40DC-887E-E989B3EF293D}" destId="{FE6FB537-7411-4171-8D8E-5C1A7885C691}" srcOrd="1" destOrd="0" presId="urn:microsoft.com/office/officeart/2005/8/layout/pyramid1"/>
    <dgm:cxn modelId="{7384B491-92A2-4123-ADAB-A0ACD3ED75E4}" type="presParOf" srcId="{59E9111E-0FD7-4D53-88D2-39D71C2569B8}" destId="{9851816D-0252-4986-88FB-AA2C51606068}" srcOrd="1" destOrd="0" presId="urn:microsoft.com/office/officeart/2005/8/layout/pyramid1"/>
    <dgm:cxn modelId="{179F5C70-A18F-4344-96F3-0BA2DB05E32D}" type="presParOf" srcId="{9851816D-0252-4986-88FB-AA2C51606068}" destId="{E9614EB1-1E3D-4006-B086-1EDCBBEC16AD}" srcOrd="0" destOrd="0" presId="urn:microsoft.com/office/officeart/2005/8/layout/pyramid1"/>
    <dgm:cxn modelId="{8A226826-7437-419B-BCA3-E70161CE40BC}" type="presParOf" srcId="{9851816D-0252-4986-88FB-AA2C51606068}" destId="{9CC22CD1-CB3D-41A0-B0A4-66924D0AE6BA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B44F6B5-B638-4E72-BF32-32837AE6212C}" type="doc">
      <dgm:prSet loTypeId="urn:microsoft.com/office/officeart/2005/8/layout/pyramid1" loCatId="pyramid" qsTypeId="urn:microsoft.com/office/officeart/2005/8/quickstyle/3d1" qsCatId="3D" csTypeId="urn:microsoft.com/office/officeart/2005/8/colors/accent1_2" csCatId="accent1" phldr="1"/>
      <dgm:spPr/>
    </dgm:pt>
    <dgm:pt modelId="{31B2B96F-E53D-4894-8323-6AAAFBE186C7}">
      <dgm:prSet phldrT="[Text]" custT="1"/>
      <dgm:spPr>
        <a:xfrm>
          <a:off x="164833" y="0"/>
          <a:ext cx="3842282" cy="3228974"/>
        </a:xfrm>
        <a:prstGeom prst="trapezoid">
          <a:avLst>
            <a:gd name="adj" fmla="val 40441"/>
          </a:avLst>
        </a:prstGeom>
        <a:gradFill rotWithShape="0">
          <a:gsLst>
            <a:gs pos="0">
              <a:srgbClr val="4472C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4472C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4472C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pPr>
            <a:buNone/>
          </a:pPr>
          <a:r>
            <a:rPr lang="en-AU" sz="2400" dirty="0">
              <a:solidFill>
                <a:srgbClr val="FFC000"/>
              </a:solidFill>
              <a:latin typeface="Calibri" panose="020F0502020204030204"/>
              <a:ea typeface="+mn-ea"/>
              <a:cs typeface="+mn-cs"/>
            </a:rPr>
            <a:t>WHY</a:t>
          </a:r>
        </a:p>
        <a:p>
          <a:pPr>
            <a:buNone/>
          </a:pPr>
          <a:r>
            <a:rPr lang="en-AU" sz="24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Community Connectedness </a:t>
          </a:r>
        </a:p>
      </dgm:t>
    </dgm:pt>
    <dgm:pt modelId="{B65CCE65-E6E6-44F7-AE57-FD10690B670B}" type="parTrans" cxnId="{4C057BEC-423B-4A6F-96C9-3787377D3749}">
      <dgm:prSet/>
      <dgm:spPr/>
      <dgm:t>
        <a:bodyPr/>
        <a:lstStyle/>
        <a:p>
          <a:endParaRPr lang="en-AU"/>
        </a:p>
      </dgm:t>
    </dgm:pt>
    <dgm:pt modelId="{75B30622-2B99-4B9D-99D3-0B743BD9AE44}" type="sibTrans" cxnId="{4C057BEC-423B-4A6F-96C9-3787377D3749}">
      <dgm:prSet/>
      <dgm:spPr/>
      <dgm:t>
        <a:bodyPr/>
        <a:lstStyle/>
        <a:p>
          <a:endParaRPr lang="en-AU"/>
        </a:p>
      </dgm:t>
    </dgm:pt>
    <dgm:pt modelId="{9E81E190-A719-48AF-9815-A651CEC2C29E}">
      <dgm:prSet phldrT="[Text]" custT="1"/>
      <dgm:spPr>
        <a:xfrm>
          <a:off x="-894194" y="3200398"/>
          <a:ext cx="5960339" cy="3228974"/>
        </a:xfrm>
        <a:prstGeom prst="trapezoid">
          <a:avLst>
            <a:gd name="adj" fmla="val 40441"/>
          </a:avLst>
        </a:prstGeom>
        <a:gradFill rotWithShape="0">
          <a:gsLst>
            <a:gs pos="0">
              <a:srgbClr val="4472C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4472C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4472C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pPr>
            <a:buNone/>
          </a:pPr>
          <a:endParaRPr lang="en-AU" sz="1400" dirty="0">
            <a:solidFill>
              <a:srgbClr val="FFC000"/>
            </a:solidFill>
            <a:latin typeface="Calibri" panose="020F0502020204030204"/>
            <a:ea typeface="+mn-ea"/>
            <a:cs typeface="+mn-cs"/>
          </a:endParaRPr>
        </a:p>
        <a:p>
          <a:pPr>
            <a:buNone/>
          </a:pPr>
          <a:endParaRPr lang="en-AU" sz="1400" dirty="0">
            <a:solidFill>
              <a:srgbClr val="FFC000"/>
            </a:solidFill>
            <a:latin typeface="Calibri" panose="020F0502020204030204"/>
            <a:ea typeface="+mn-ea"/>
            <a:cs typeface="+mn-cs"/>
          </a:endParaRPr>
        </a:p>
        <a:p>
          <a:pPr>
            <a:buNone/>
          </a:pPr>
          <a:endParaRPr lang="en-AU" sz="1400" dirty="0">
            <a:solidFill>
              <a:srgbClr val="FFC000"/>
            </a:solidFill>
            <a:latin typeface="Calibri" panose="020F0502020204030204"/>
            <a:ea typeface="+mn-ea"/>
            <a:cs typeface="+mn-cs"/>
          </a:endParaRPr>
        </a:p>
        <a:p>
          <a:pPr>
            <a:buNone/>
          </a:pPr>
          <a:endParaRPr lang="en-AU" sz="1800" dirty="0">
            <a:solidFill>
              <a:srgbClr val="FFC000"/>
            </a:solidFill>
            <a:latin typeface="Calibri" panose="020F0502020204030204"/>
            <a:ea typeface="+mn-ea"/>
            <a:cs typeface="+mn-cs"/>
          </a:endParaRPr>
        </a:p>
        <a:p>
          <a:pPr>
            <a:buNone/>
          </a:pPr>
          <a:r>
            <a:rPr lang="en-AU" sz="2000" dirty="0">
              <a:solidFill>
                <a:srgbClr val="FFC000"/>
              </a:solidFill>
              <a:latin typeface="Calibri" panose="020F0502020204030204"/>
              <a:ea typeface="+mn-ea"/>
              <a:cs typeface="+mn-cs"/>
            </a:rPr>
            <a:t>HOW</a:t>
          </a:r>
        </a:p>
        <a:p>
          <a:pPr>
            <a:buNone/>
          </a:pPr>
          <a:r>
            <a:rPr lang="en-AU" sz="20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Planned School Social Events </a:t>
          </a:r>
        </a:p>
        <a:p>
          <a:pPr>
            <a:buNone/>
          </a:pPr>
          <a:r>
            <a:rPr lang="en-AU" sz="20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Friday Activities</a:t>
          </a:r>
        </a:p>
        <a:p>
          <a:pPr>
            <a:buNone/>
          </a:pPr>
          <a:r>
            <a:rPr lang="en-AU" sz="20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Focus on Positive Relationship-Building </a:t>
          </a:r>
        </a:p>
        <a:p>
          <a:pPr>
            <a:buNone/>
          </a:pPr>
          <a:r>
            <a:rPr lang="en-AU" sz="20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House and </a:t>
          </a:r>
          <a:r>
            <a:rPr lang="en-AU" sz="20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Pastoral Activities</a:t>
          </a:r>
          <a:endParaRPr lang="en-AU" sz="20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  <a:p>
          <a:pPr>
            <a:buNone/>
          </a:pPr>
          <a:r>
            <a:rPr lang="en-AU" sz="20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Authentic Experiences</a:t>
          </a:r>
        </a:p>
        <a:p>
          <a:pPr>
            <a:buNone/>
          </a:pPr>
          <a:r>
            <a:rPr lang="en-AU" sz="20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Volunteering and Community Service  </a:t>
          </a:r>
        </a:p>
        <a:p>
          <a:pPr>
            <a:buNone/>
          </a:pPr>
          <a:endParaRPr lang="en-AU" sz="1400" dirty="0">
            <a:solidFill>
              <a:srgbClr val="FFC000"/>
            </a:solidFill>
            <a:latin typeface="Calibri" panose="020F0502020204030204"/>
            <a:ea typeface="+mn-ea"/>
            <a:cs typeface="+mn-cs"/>
          </a:endParaRPr>
        </a:p>
        <a:p>
          <a:pPr>
            <a:buNone/>
          </a:pPr>
          <a:endParaRPr lang="en-AU" sz="1400" dirty="0">
            <a:solidFill>
              <a:srgbClr val="FFC000"/>
            </a:solidFill>
            <a:latin typeface="Calibri" panose="020F0502020204030204"/>
            <a:ea typeface="+mn-ea"/>
            <a:cs typeface="+mn-cs"/>
          </a:endParaRPr>
        </a:p>
        <a:p>
          <a:pPr>
            <a:buNone/>
          </a:pPr>
          <a:r>
            <a:rPr lang="en-AU" sz="65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</a:t>
          </a:r>
        </a:p>
      </dgm:t>
    </dgm:pt>
    <dgm:pt modelId="{AAA4C2B0-DD8B-4787-B48F-99313FBE2BB1}" type="sibTrans" cxnId="{5D07A7AC-A8AD-4718-878A-220996C44B32}">
      <dgm:prSet/>
      <dgm:spPr/>
      <dgm:t>
        <a:bodyPr/>
        <a:lstStyle/>
        <a:p>
          <a:endParaRPr lang="en-AU"/>
        </a:p>
      </dgm:t>
    </dgm:pt>
    <dgm:pt modelId="{2DB67CCF-1EDF-4E09-B8A2-077D2CD16BD1}" type="parTrans" cxnId="{5D07A7AC-A8AD-4718-878A-220996C44B32}">
      <dgm:prSet/>
      <dgm:spPr/>
      <dgm:t>
        <a:bodyPr/>
        <a:lstStyle/>
        <a:p>
          <a:endParaRPr lang="en-AU"/>
        </a:p>
      </dgm:t>
    </dgm:pt>
    <dgm:pt modelId="{59E9111E-0FD7-4D53-88D2-39D71C2569B8}" type="pres">
      <dgm:prSet presAssocID="{1B44F6B5-B638-4E72-BF32-32837AE6212C}" presName="Name0" presStyleCnt="0">
        <dgm:presLayoutVars>
          <dgm:dir/>
          <dgm:animLvl val="lvl"/>
          <dgm:resizeHandles val="exact"/>
        </dgm:presLayoutVars>
      </dgm:prSet>
      <dgm:spPr/>
    </dgm:pt>
    <dgm:pt modelId="{66DC9142-59B3-40DC-887E-E989B3EF293D}" type="pres">
      <dgm:prSet presAssocID="{31B2B96F-E53D-4894-8323-6AAAFBE186C7}" presName="Name8" presStyleCnt="0"/>
      <dgm:spPr/>
    </dgm:pt>
    <dgm:pt modelId="{332FE4A7-40A8-48C2-9156-EE377D085931}" type="pres">
      <dgm:prSet presAssocID="{31B2B96F-E53D-4894-8323-6AAAFBE186C7}" presName="level" presStyleLbl="node1" presStyleIdx="0" presStyleCnt="2" custScaleX="184196">
        <dgm:presLayoutVars>
          <dgm:chMax val="1"/>
          <dgm:bulletEnabled val="1"/>
        </dgm:presLayoutVars>
      </dgm:prSet>
      <dgm:spPr/>
    </dgm:pt>
    <dgm:pt modelId="{FE6FB537-7411-4171-8D8E-5C1A7885C691}" type="pres">
      <dgm:prSet presAssocID="{31B2B96F-E53D-4894-8323-6AAAFBE186C7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9851816D-0252-4986-88FB-AA2C51606068}" type="pres">
      <dgm:prSet presAssocID="{9E81E190-A719-48AF-9815-A651CEC2C29E}" presName="Name8" presStyleCnt="0"/>
      <dgm:spPr/>
    </dgm:pt>
    <dgm:pt modelId="{E9614EB1-1E3D-4006-B086-1EDCBBEC16AD}" type="pres">
      <dgm:prSet presAssocID="{9E81E190-A719-48AF-9815-A651CEC2C29E}" presName="level" presStyleLbl="node1" presStyleIdx="1" presStyleCnt="2" custScaleX="142867" custLinFactNeighborX="-457" custLinFactNeighborY="-885">
        <dgm:presLayoutVars>
          <dgm:chMax val="1"/>
          <dgm:bulletEnabled val="1"/>
        </dgm:presLayoutVars>
      </dgm:prSet>
      <dgm:spPr/>
    </dgm:pt>
    <dgm:pt modelId="{9CC22CD1-CB3D-41A0-B0A4-66924D0AE6BA}" type="pres">
      <dgm:prSet presAssocID="{9E81E190-A719-48AF-9815-A651CEC2C29E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3DF9381A-6169-4EFF-9D3C-873BA9C107A4}" type="presOf" srcId="{9E81E190-A719-48AF-9815-A651CEC2C29E}" destId="{E9614EB1-1E3D-4006-B086-1EDCBBEC16AD}" srcOrd="0" destOrd="0" presId="urn:microsoft.com/office/officeart/2005/8/layout/pyramid1"/>
    <dgm:cxn modelId="{F2F3D92B-AF80-4E45-95B1-8D3BED4A23AB}" type="presOf" srcId="{9E81E190-A719-48AF-9815-A651CEC2C29E}" destId="{9CC22CD1-CB3D-41A0-B0A4-66924D0AE6BA}" srcOrd="1" destOrd="0" presId="urn:microsoft.com/office/officeart/2005/8/layout/pyramid1"/>
    <dgm:cxn modelId="{C604A654-19DB-4DE4-A1B8-093AFF4B8C92}" type="presOf" srcId="{1B44F6B5-B638-4E72-BF32-32837AE6212C}" destId="{59E9111E-0FD7-4D53-88D2-39D71C2569B8}" srcOrd="0" destOrd="0" presId="urn:microsoft.com/office/officeart/2005/8/layout/pyramid1"/>
    <dgm:cxn modelId="{5D07A7AC-A8AD-4718-878A-220996C44B32}" srcId="{1B44F6B5-B638-4E72-BF32-32837AE6212C}" destId="{9E81E190-A719-48AF-9815-A651CEC2C29E}" srcOrd="1" destOrd="0" parTransId="{2DB67CCF-1EDF-4E09-B8A2-077D2CD16BD1}" sibTransId="{AAA4C2B0-DD8B-4787-B48F-99313FBE2BB1}"/>
    <dgm:cxn modelId="{C2BE36BA-E8E7-4DBC-BC5C-23B1235E1E57}" type="presOf" srcId="{31B2B96F-E53D-4894-8323-6AAAFBE186C7}" destId="{332FE4A7-40A8-48C2-9156-EE377D085931}" srcOrd="0" destOrd="0" presId="urn:microsoft.com/office/officeart/2005/8/layout/pyramid1"/>
    <dgm:cxn modelId="{C7ADE7BA-2D4F-4F62-A564-F485BD7D09EA}" type="presOf" srcId="{31B2B96F-E53D-4894-8323-6AAAFBE186C7}" destId="{FE6FB537-7411-4171-8D8E-5C1A7885C691}" srcOrd="1" destOrd="0" presId="urn:microsoft.com/office/officeart/2005/8/layout/pyramid1"/>
    <dgm:cxn modelId="{4C057BEC-423B-4A6F-96C9-3787377D3749}" srcId="{1B44F6B5-B638-4E72-BF32-32837AE6212C}" destId="{31B2B96F-E53D-4894-8323-6AAAFBE186C7}" srcOrd="0" destOrd="0" parTransId="{B65CCE65-E6E6-44F7-AE57-FD10690B670B}" sibTransId="{75B30622-2B99-4B9D-99D3-0B743BD9AE44}"/>
    <dgm:cxn modelId="{0B78895F-577D-464E-9A53-6DEF89CE4732}" type="presParOf" srcId="{59E9111E-0FD7-4D53-88D2-39D71C2569B8}" destId="{66DC9142-59B3-40DC-887E-E989B3EF293D}" srcOrd="0" destOrd="0" presId="urn:microsoft.com/office/officeart/2005/8/layout/pyramid1"/>
    <dgm:cxn modelId="{0C7251B1-3438-49F1-9AD5-B73BA23E8F70}" type="presParOf" srcId="{66DC9142-59B3-40DC-887E-E989B3EF293D}" destId="{332FE4A7-40A8-48C2-9156-EE377D085931}" srcOrd="0" destOrd="0" presId="urn:microsoft.com/office/officeart/2005/8/layout/pyramid1"/>
    <dgm:cxn modelId="{1F556888-5188-4955-BA5D-ACA44784549E}" type="presParOf" srcId="{66DC9142-59B3-40DC-887E-E989B3EF293D}" destId="{FE6FB537-7411-4171-8D8E-5C1A7885C691}" srcOrd="1" destOrd="0" presId="urn:microsoft.com/office/officeart/2005/8/layout/pyramid1"/>
    <dgm:cxn modelId="{7384B491-92A2-4123-ADAB-A0ACD3ED75E4}" type="presParOf" srcId="{59E9111E-0FD7-4D53-88D2-39D71C2569B8}" destId="{9851816D-0252-4986-88FB-AA2C51606068}" srcOrd="1" destOrd="0" presId="urn:microsoft.com/office/officeart/2005/8/layout/pyramid1"/>
    <dgm:cxn modelId="{179F5C70-A18F-4344-96F3-0BA2DB05E32D}" type="presParOf" srcId="{9851816D-0252-4986-88FB-AA2C51606068}" destId="{E9614EB1-1E3D-4006-B086-1EDCBBEC16AD}" srcOrd="0" destOrd="0" presId="urn:microsoft.com/office/officeart/2005/8/layout/pyramid1"/>
    <dgm:cxn modelId="{8A226826-7437-419B-BCA3-E70161CE40BC}" type="presParOf" srcId="{9851816D-0252-4986-88FB-AA2C51606068}" destId="{9CC22CD1-CB3D-41A0-B0A4-66924D0AE6BA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B44F6B5-B638-4E72-BF32-32837AE6212C}" type="doc">
      <dgm:prSet loTypeId="urn:microsoft.com/office/officeart/2005/8/layout/pyramid1" loCatId="pyramid" qsTypeId="urn:microsoft.com/office/officeart/2005/8/quickstyle/3d1" qsCatId="3D" csTypeId="urn:microsoft.com/office/officeart/2005/8/colors/accent1_2" csCatId="accent1" phldr="1"/>
      <dgm:spPr/>
    </dgm:pt>
    <dgm:pt modelId="{9E81E190-A719-48AF-9815-A651CEC2C29E}">
      <dgm:prSet phldrT="[Text]" custT="1"/>
      <dgm:spPr>
        <a:xfrm>
          <a:off x="0" y="0"/>
          <a:ext cx="6553200" cy="7524750"/>
        </a:xfrm>
        <a:prstGeom prst="trapezoid">
          <a:avLst>
            <a:gd name="adj" fmla="val 40441"/>
          </a:avLst>
        </a:prstGeom>
        <a:gradFill rotWithShape="0">
          <a:gsLst>
            <a:gs pos="0">
              <a:srgbClr val="4472C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4472C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4472C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pPr algn="ctr">
            <a:buNone/>
          </a:pPr>
          <a:endParaRPr lang="en-AU" sz="1800" dirty="0">
            <a:solidFill>
              <a:srgbClr val="FFC000"/>
            </a:solidFill>
            <a:latin typeface="Calibri" panose="020F0502020204030204"/>
            <a:ea typeface="+mn-ea"/>
            <a:cs typeface="+mn-cs"/>
          </a:endParaRPr>
        </a:p>
        <a:p>
          <a:pPr algn="ctr">
            <a:buNone/>
          </a:pPr>
          <a:endParaRPr lang="en-AU" sz="1800" dirty="0">
            <a:solidFill>
              <a:srgbClr val="FFC000"/>
            </a:solidFill>
            <a:latin typeface="Calibri" panose="020F0502020204030204"/>
            <a:ea typeface="+mn-ea"/>
            <a:cs typeface="+mn-cs"/>
          </a:endParaRPr>
        </a:p>
        <a:p>
          <a:pPr algn="ctr">
            <a:buNone/>
          </a:pPr>
          <a:endParaRPr lang="en-AU" sz="1800" dirty="0">
            <a:solidFill>
              <a:srgbClr val="FFC000"/>
            </a:solidFill>
            <a:latin typeface="Calibri" panose="020F0502020204030204"/>
            <a:ea typeface="+mn-ea"/>
            <a:cs typeface="+mn-cs"/>
          </a:endParaRPr>
        </a:p>
        <a:p>
          <a:pPr algn="ctr">
            <a:buNone/>
          </a:pPr>
          <a:endParaRPr lang="en-AU" sz="1800">
            <a:solidFill>
              <a:srgbClr val="FFC000"/>
            </a:solidFill>
            <a:latin typeface="Calibri" panose="020F0502020204030204"/>
            <a:ea typeface="+mn-ea"/>
            <a:cs typeface="+mn-cs"/>
          </a:endParaRPr>
        </a:p>
        <a:p>
          <a:pPr algn="ctr">
            <a:buNone/>
          </a:pPr>
          <a:r>
            <a:rPr lang="en-AU" sz="1800">
              <a:solidFill>
                <a:srgbClr val="FFC000"/>
              </a:solidFill>
              <a:latin typeface="Calibri" panose="020F0502020204030204"/>
              <a:ea typeface="+mn-ea"/>
              <a:cs typeface="+mn-cs"/>
            </a:rPr>
            <a:t>WHAT</a:t>
          </a:r>
          <a:endParaRPr lang="en-AU" sz="1800" dirty="0">
            <a:solidFill>
              <a:srgbClr val="FFC000"/>
            </a:solidFill>
            <a:latin typeface="Calibri" panose="020F0502020204030204"/>
            <a:ea typeface="+mn-ea"/>
            <a:cs typeface="+mn-cs"/>
          </a:endParaRPr>
        </a:p>
        <a:p>
          <a:pPr algn="ctr">
            <a:buNone/>
          </a:pPr>
          <a:r>
            <a:rPr lang="en-AU" sz="14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Resource neuro-diversity staff training </a:t>
          </a:r>
        </a:p>
        <a:p>
          <a:pPr algn="ctr">
            <a:buNone/>
          </a:pPr>
          <a:r>
            <a:rPr lang="en-AU" sz="14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Evidence-based  teaching methodologies (Explicit instruction, Experiential learning, Project-based learning)</a:t>
          </a:r>
        </a:p>
        <a:p>
          <a:pPr algn="ctr">
            <a:buNone/>
          </a:pPr>
          <a:r>
            <a:rPr lang="en-AU" sz="14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Customised curricular offerings</a:t>
          </a:r>
        </a:p>
        <a:p>
          <a:pPr algn="ctr">
            <a:buNone/>
          </a:pPr>
          <a:r>
            <a:rPr lang="en-AU" sz="14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VPC, VCE-VM, VET opportunities </a:t>
          </a:r>
        </a:p>
        <a:p>
          <a:pPr algn="ctr">
            <a:buNone/>
          </a:pPr>
          <a:r>
            <a:rPr lang="en-AU" sz="14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Small class sizes</a:t>
          </a:r>
        </a:p>
        <a:p>
          <a:pPr algn="ctr">
            <a:buNone/>
          </a:pPr>
          <a:r>
            <a:rPr lang="en-AU" sz="14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A multidisciplinary approach to teaching, learning and wellbeing </a:t>
          </a:r>
        </a:p>
        <a:p>
          <a:pPr algn="ctr">
            <a:buNone/>
          </a:pPr>
          <a:r>
            <a:rPr lang="en-AU" sz="14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Individual Learning Plans</a:t>
          </a:r>
        </a:p>
        <a:p>
          <a:pPr algn="ctr">
            <a:buNone/>
          </a:pPr>
          <a:r>
            <a:rPr lang="en-AU" sz="14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Industry training certificates</a:t>
          </a:r>
        </a:p>
        <a:p>
          <a:pPr algn="ctr">
            <a:buNone/>
          </a:pPr>
          <a:r>
            <a:rPr lang="en-AU" sz="14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Data-informed differentiation</a:t>
          </a:r>
        </a:p>
        <a:p>
          <a:pPr algn="ctr">
            <a:buNone/>
          </a:pPr>
          <a:r>
            <a:rPr lang="en-AU" sz="14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Parent partnerships</a:t>
          </a:r>
        </a:p>
        <a:p>
          <a:pPr algn="ctr">
            <a:buNone/>
          </a:pPr>
          <a:r>
            <a:rPr lang="en-AU" sz="14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Collaborative problem solving</a:t>
          </a:r>
        </a:p>
        <a:p>
          <a:pPr algn="ctr">
            <a:buNone/>
          </a:pPr>
          <a:r>
            <a:rPr lang="en-AU" sz="14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Wellbeing and social and emotional learning embedded in all programs </a:t>
          </a:r>
        </a:p>
        <a:p>
          <a:pPr algn="ctr">
            <a:buNone/>
          </a:pPr>
          <a:r>
            <a:rPr lang="en-AU" sz="14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Strong literacy and numeracy focus</a:t>
          </a:r>
        </a:p>
        <a:p>
          <a:pPr algn="ctr">
            <a:buNone/>
          </a:pPr>
          <a:r>
            <a:rPr lang="en-AU" sz="14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Use of assistive technology and strong IT learning opportunities</a:t>
          </a:r>
        </a:p>
        <a:p>
          <a:pPr algn="ctr">
            <a:buNone/>
          </a:pPr>
          <a:r>
            <a:rPr lang="en-AU" sz="14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Life and living Skills instruction</a:t>
          </a:r>
        </a:p>
        <a:p>
          <a:pPr algn="ctr">
            <a:buNone/>
          </a:pPr>
          <a:r>
            <a:rPr lang="en-AU" sz="1400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  </a:t>
          </a:r>
        </a:p>
        <a:p>
          <a:pPr algn="ctr">
            <a:buNone/>
          </a:pPr>
          <a:endParaRPr lang="en-AU" sz="14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  <a:p>
          <a:pPr algn="ctr">
            <a:buNone/>
          </a:pPr>
          <a:endParaRPr lang="en-AU" sz="1400" dirty="0">
            <a:solidFill>
              <a:srgbClr val="FFC000"/>
            </a:solidFill>
            <a:latin typeface="Calibri" panose="020F0502020204030204"/>
            <a:ea typeface="+mn-ea"/>
            <a:cs typeface="+mn-cs"/>
          </a:endParaRPr>
        </a:p>
        <a:p>
          <a:pPr algn="ctr">
            <a:buNone/>
          </a:pPr>
          <a:endParaRPr lang="en-AU" sz="1400" dirty="0">
            <a:solidFill>
              <a:srgbClr val="FFC000"/>
            </a:solidFill>
            <a:latin typeface="Calibri" panose="020F0502020204030204"/>
            <a:ea typeface="+mn-ea"/>
            <a:cs typeface="+mn-cs"/>
          </a:endParaRPr>
        </a:p>
        <a:p>
          <a:pPr algn="ctr">
            <a:buNone/>
          </a:pPr>
          <a:r>
            <a:rPr lang="en-AU" sz="65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</a:t>
          </a:r>
        </a:p>
      </dgm:t>
    </dgm:pt>
    <dgm:pt modelId="{AAA4C2B0-DD8B-4787-B48F-99313FBE2BB1}" type="sibTrans" cxnId="{5D07A7AC-A8AD-4718-878A-220996C44B32}">
      <dgm:prSet/>
      <dgm:spPr/>
      <dgm:t>
        <a:bodyPr/>
        <a:lstStyle/>
        <a:p>
          <a:pPr algn="l"/>
          <a:endParaRPr lang="en-AU"/>
        </a:p>
      </dgm:t>
    </dgm:pt>
    <dgm:pt modelId="{2DB67CCF-1EDF-4E09-B8A2-077D2CD16BD1}" type="parTrans" cxnId="{5D07A7AC-A8AD-4718-878A-220996C44B32}">
      <dgm:prSet/>
      <dgm:spPr/>
      <dgm:t>
        <a:bodyPr/>
        <a:lstStyle/>
        <a:p>
          <a:pPr algn="l"/>
          <a:endParaRPr lang="en-AU"/>
        </a:p>
      </dgm:t>
    </dgm:pt>
    <dgm:pt modelId="{59E9111E-0FD7-4D53-88D2-39D71C2569B8}" type="pres">
      <dgm:prSet presAssocID="{1B44F6B5-B638-4E72-BF32-32837AE6212C}" presName="Name0" presStyleCnt="0">
        <dgm:presLayoutVars>
          <dgm:dir/>
          <dgm:animLvl val="lvl"/>
          <dgm:resizeHandles val="exact"/>
        </dgm:presLayoutVars>
      </dgm:prSet>
      <dgm:spPr/>
    </dgm:pt>
    <dgm:pt modelId="{9851816D-0252-4986-88FB-AA2C51606068}" type="pres">
      <dgm:prSet presAssocID="{9E81E190-A719-48AF-9815-A651CEC2C29E}" presName="Name8" presStyleCnt="0"/>
      <dgm:spPr/>
    </dgm:pt>
    <dgm:pt modelId="{E9614EB1-1E3D-4006-B086-1EDCBBEC16AD}" type="pres">
      <dgm:prSet presAssocID="{9E81E190-A719-48AF-9815-A651CEC2C29E}" presName="level" presStyleLbl="node1" presStyleIdx="0" presStyleCnt="1" custScaleX="100000" custLinFactNeighborX="-3622" custLinFactNeighborY="-1676">
        <dgm:presLayoutVars>
          <dgm:chMax val="1"/>
          <dgm:bulletEnabled val="1"/>
        </dgm:presLayoutVars>
      </dgm:prSet>
      <dgm:spPr/>
    </dgm:pt>
    <dgm:pt modelId="{9CC22CD1-CB3D-41A0-B0A4-66924D0AE6BA}" type="pres">
      <dgm:prSet presAssocID="{9E81E190-A719-48AF-9815-A651CEC2C29E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3DF9381A-6169-4EFF-9D3C-873BA9C107A4}" type="presOf" srcId="{9E81E190-A719-48AF-9815-A651CEC2C29E}" destId="{E9614EB1-1E3D-4006-B086-1EDCBBEC16AD}" srcOrd="0" destOrd="0" presId="urn:microsoft.com/office/officeart/2005/8/layout/pyramid1"/>
    <dgm:cxn modelId="{F2F3D92B-AF80-4E45-95B1-8D3BED4A23AB}" type="presOf" srcId="{9E81E190-A719-48AF-9815-A651CEC2C29E}" destId="{9CC22CD1-CB3D-41A0-B0A4-66924D0AE6BA}" srcOrd="1" destOrd="0" presId="urn:microsoft.com/office/officeart/2005/8/layout/pyramid1"/>
    <dgm:cxn modelId="{C604A654-19DB-4DE4-A1B8-093AFF4B8C92}" type="presOf" srcId="{1B44F6B5-B638-4E72-BF32-32837AE6212C}" destId="{59E9111E-0FD7-4D53-88D2-39D71C2569B8}" srcOrd="0" destOrd="0" presId="urn:microsoft.com/office/officeart/2005/8/layout/pyramid1"/>
    <dgm:cxn modelId="{5D07A7AC-A8AD-4718-878A-220996C44B32}" srcId="{1B44F6B5-B638-4E72-BF32-32837AE6212C}" destId="{9E81E190-A719-48AF-9815-A651CEC2C29E}" srcOrd="0" destOrd="0" parTransId="{2DB67CCF-1EDF-4E09-B8A2-077D2CD16BD1}" sibTransId="{AAA4C2B0-DD8B-4787-B48F-99313FBE2BB1}"/>
    <dgm:cxn modelId="{7384B491-92A2-4123-ADAB-A0ACD3ED75E4}" type="presParOf" srcId="{59E9111E-0FD7-4D53-88D2-39D71C2569B8}" destId="{9851816D-0252-4986-88FB-AA2C51606068}" srcOrd="0" destOrd="0" presId="urn:microsoft.com/office/officeart/2005/8/layout/pyramid1"/>
    <dgm:cxn modelId="{179F5C70-A18F-4344-96F3-0BA2DB05E32D}" type="presParOf" srcId="{9851816D-0252-4986-88FB-AA2C51606068}" destId="{E9614EB1-1E3D-4006-B086-1EDCBBEC16AD}" srcOrd="0" destOrd="0" presId="urn:microsoft.com/office/officeart/2005/8/layout/pyramid1"/>
    <dgm:cxn modelId="{8A226826-7437-419B-BCA3-E70161CE40BC}" type="presParOf" srcId="{9851816D-0252-4986-88FB-AA2C51606068}" destId="{9CC22CD1-CB3D-41A0-B0A4-66924D0AE6BA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4F352FD-0FF4-4E63-AFB4-4D99743CAB5C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239E0898-C25A-4649-9712-3AC491A5518A}">
      <dgm:prSet phldrT="[Text]" custT="1"/>
      <dgm:spPr>
        <a:xfrm>
          <a:off x="0" y="580193"/>
          <a:ext cx="6172199" cy="4293431"/>
        </a:xfrm>
        <a:prstGeom prst="trapezoid">
          <a:avLst>
            <a:gd name="adj" fmla="val 63322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AU" sz="2400" dirty="0">
              <a:solidFill>
                <a:srgbClr val="FFC000"/>
              </a:solidFill>
              <a:latin typeface="Calibri" panose="020F0502020204030204"/>
              <a:ea typeface="+mn-ea"/>
              <a:cs typeface="+mn-cs"/>
            </a:rPr>
            <a:t>ROSSBOURNE VALUES</a:t>
          </a:r>
        </a:p>
        <a:p>
          <a:pPr>
            <a:buNone/>
          </a:pPr>
          <a:endParaRPr lang="en-AU" sz="2400" dirty="0">
            <a:solidFill>
              <a:srgbClr val="FFC000"/>
            </a:solidFill>
            <a:latin typeface="Calibri" panose="020F0502020204030204"/>
            <a:ea typeface="+mn-ea"/>
            <a:cs typeface="+mn-cs"/>
          </a:endParaRPr>
        </a:p>
        <a:p>
          <a:pPr>
            <a:buNone/>
          </a:pPr>
          <a:r>
            <a:rPr lang="en-AU" sz="24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Respect</a:t>
          </a:r>
        </a:p>
        <a:p>
          <a:pPr>
            <a:buNone/>
          </a:pPr>
          <a:r>
            <a:rPr lang="en-AU" sz="24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Sharing</a:t>
          </a:r>
        </a:p>
        <a:p>
          <a:pPr>
            <a:buNone/>
          </a:pPr>
          <a:r>
            <a:rPr lang="en-AU" sz="24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Inclusion</a:t>
          </a:r>
        </a:p>
        <a:p>
          <a:pPr>
            <a:buNone/>
          </a:pPr>
          <a:r>
            <a:rPr lang="en-AU" sz="24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Resilience</a:t>
          </a:r>
        </a:p>
        <a:p>
          <a:pPr>
            <a:buNone/>
          </a:pPr>
          <a:r>
            <a:rPr lang="en-AU" sz="24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Honesty</a:t>
          </a:r>
        </a:p>
      </dgm:t>
    </dgm:pt>
    <dgm:pt modelId="{F9709ADA-C13E-4930-926F-CC1ACD0D1D68}" type="parTrans" cxnId="{45AF1CEF-01D4-4CE3-9251-69F5C1DE7F22}">
      <dgm:prSet/>
      <dgm:spPr/>
      <dgm:t>
        <a:bodyPr/>
        <a:lstStyle/>
        <a:p>
          <a:endParaRPr lang="en-AU"/>
        </a:p>
      </dgm:t>
    </dgm:pt>
    <dgm:pt modelId="{CDCA1C24-B3CF-4228-BAEC-E782AA314EBE}" type="sibTrans" cxnId="{45AF1CEF-01D4-4CE3-9251-69F5C1DE7F22}">
      <dgm:prSet/>
      <dgm:spPr/>
      <dgm:t>
        <a:bodyPr/>
        <a:lstStyle/>
        <a:p>
          <a:endParaRPr lang="en-AU"/>
        </a:p>
      </dgm:t>
    </dgm:pt>
    <dgm:pt modelId="{74AAD261-EB58-4369-A015-A515AA7B02F9}" type="pres">
      <dgm:prSet presAssocID="{94F352FD-0FF4-4E63-AFB4-4D99743CAB5C}" presName="Name0" presStyleCnt="0">
        <dgm:presLayoutVars>
          <dgm:dir/>
          <dgm:animLvl val="lvl"/>
          <dgm:resizeHandles val="exact"/>
        </dgm:presLayoutVars>
      </dgm:prSet>
      <dgm:spPr/>
    </dgm:pt>
    <dgm:pt modelId="{AE51C039-F329-450E-BC91-A1A5932A0BE4}" type="pres">
      <dgm:prSet presAssocID="{239E0898-C25A-4649-9712-3AC491A5518A}" presName="Name8" presStyleCnt="0"/>
      <dgm:spPr/>
    </dgm:pt>
    <dgm:pt modelId="{0ECF0528-48D0-465C-ADED-193E6FD4470A}" type="pres">
      <dgm:prSet presAssocID="{239E0898-C25A-4649-9712-3AC491A5518A}" presName="level" presStyleLbl="node1" presStyleIdx="0" presStyleCnt="1" custScaleY="100411" custLinFactY="145000" custLinFactNeighborX="449" custLinFactNeighborY="200000">
        <dgm:presLayoutVars>
          <dgm:chMax val="1"/>
          <dgm:bulletEnabled val="1"/>
        </dgm:presLayoutVars>
      </dgm:prSet>
      <dgm:spPr/>
    </dgm:pt>
    <dgm:pt modelId="{C0981F9A-2DAF-4EBE-8880-5E24C17A508A}" type="pres">
      <dgm:prSet presAssocID="{239E0898-C25A-4649-9712-3AC491A5518A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BEBB0A00-4548-47C6-9ED0-89496A89128D}" type="presOf" srcId="{239E0898-C25A-4649-9712-3AC491A5518A}" destId="{C0981F9A-2DAF-4EBE-8880-5E24C17A508A}" srcOrd="1" destOrd="0" presId="urn:microsoft.com/office/officeart/2005/8/layout/pyramid1"/>
    <dgm:cxn modelId="{CA13C754-0045-4FD1-A81B-632E8B04DA9E}" type="presOf" srcId="{239E0898-C25A-4649-9712-3AC491A5518A}" destId="{0ECF0528-48D0-465C-ADED-193E6FD4470A}" srcOrd="0" destOrd="0" presId="urn:microsoft.com/office/officeart/2005/8/layout/pyramid1"/>
    <dgm:cxn modelId="{89691F9E-62EB-4663-B582-BD3A8F57C341}" type="presOf" srcId="{94F352FD-0FF4-4E63-AFB4-4D99743CAB5C}" destId="{74AAD261-EB58-4369-A015-A515AA7B02F9}" srcOrd="0" destOrd="0" presId="urn:microsoft.com/office/officeart/2005/8/layout/pyramid1"/>
    <dgm:cxn modelId="{45AF1CEF-01D4-4CE3-9251-69F5C1DE7F22}" srcId="{94F352FD-0FF4-4E63-AFB4-4D99743CAB5C}" destId="{239E0898-C25A-4649-9712-3AC491A5518A}" srcOrd="0" destOrd="0" parTransId="{F9709ADA-C13E-4930-926F-CC1ACD0D1D68}" sibTransId="{CDCA1C24-B3CF-4228-BAEC-E782AA314EBE}"/>
    <dgm:cxn modelId="{8B52C06D-4E90-47A6-8BB3-DE5CA12A10FE}" type="presParOf" srcId="{74AAD261-EB58-4369-A015-A515AA7B02F9}" destId="{AE51C039-F329-450E-BC91-A1A5932A0BE4}" srcOrd="0" destOrd="0" presId="urn:microsoft.com/office/officeart/2005/8/layout/pyramid1"/>
    <dgm:cxn modelId="{13C55B5C-0255-45D2-A092-7F38749A5029}" type="presParOf" srcId="{AE51C039-F329-450E-BC91-A1A5932A0BE4}" destId="{0ECF0528-48D0-465C-ADED-193E6FD4470A}" srcOrd="0" destOrd="0" presId="urn:microsoft.com/office/officeart/2005/8/layout/pyramid1"/>
    <dgm:cxn modelId="{B3EBF990-58C0-4FCD-A4BE-202152EC498F}" type="presParOf" srcId="{AE51C039-F329-450E-BC91-A1A5932A0BE4}" destId="{C0981F9A-2DAF-4EBE-8880-5E24C17A508A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2FE4A7-40A8-48C2-9156-EE377D085931}">
      <dsp:nvSpPr>
        <dsp:cNvPr id="0" name=""/>
        <dsp:cNvSpPr/>
      </dsp:nvSpPr>
      <dsp:spPr>
        <a:xfrm>
          <a:off x="257376" y="0"/>
          <a:ext cx="5999449" cy="3228974"/>
        </a:xfrm>
        <a:prstGeom prst="trapezoid">
          <a:avLst>
            <a:gd name="adj" fmla="val 40441"/>
          </a:avLst>
        </a:prstGeom>
        <a:gradFill rotWithShape="0">
          <a:gsLst>
            <a:gs pos="0">
              <a:srgbClr val="4472C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4472C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4472C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000" kern="1200" dirty="0">
              <a:solidFill>
                <a:srgbClr val="FFC000"/>
              </a:solidFill>
              <a:latin typeface="Calibri" panose="020F0502020204030204"/>
              <a:ea typeface="+mn-ea"/>
              <a:cs typeface="+mn-cs"/>
            </a:rPr>
            <a:t>WHY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0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Social and Emotional Wellbeing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11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1127929" y="468542"/>
        <a:ext cx="4258343" cy="2760432"/>
      </dsp:txXfrm>
    </dsp:sp>
    <dsp:sp modelId="{E9614EB1-1E3D-4006-B086-1EDCBBEC16AD}">
      <dsp:nvSpPr>
        <dsp:cNvPr id="0" name=""/>
        <dsp:cNvSpPr/>
      </dsp:nvSpPr>
      <dsp:spPr>
        <a:xfrm>
          <a:off x="-1396221" y="3200398"/>
          <a:ext cx="9306644" cy="3228974"/>
        </a:xfrm>
        <a:prstGeom prst="trapezoid">
          <a:avLst>
            <a:gd name="adj" fmla="val 40441"/>
          </a:avLst>
        </a:prstGeom>
        <a:gradFill rotWithShape="0">
          <a:gsLst>
            <a:gs pos="0">
              <a:srgbClr val="4472C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4472C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4472C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1400" kern="1200" dirty="0">
            <a:solidFill>
              <a:srgbClr val="FFC000"/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1400" kern="1200" dirty="0">
            <a:solidFill>
              <a:srgbClr val="FFC000"/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1400" kern="1200" dirty="0">
            <a:solidFill>
              <a:srgbClr val="FFC000"/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2000" kern="1200" dirty="0">
            <a:solidFill>
              <a:srgbClr val="FFC000"/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2000" kern="1200" dirty="0">
            <a:solidFill>
              <a:srgbClr val="FFC000"/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000" kern="1200" dirty="0">
              <a:solidFill>
                <a:srgbClr val="FFC000"/>
              </a:solidFill>
              <a:latin typeface="Calibri" panose="020F0502020204030204"/>
              <a:ea typeface="+mn-ea"/>
              <a:cs typeface="+mn-cs"/>
            </a:rPr>
            <a:t>HOW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8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Personal Development Skills and Support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8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Adaptability and Flexibility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8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Leadership Skills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8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Cultural Awareness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8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Empathy and Emotional Awareness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8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Emotional Intelligence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8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Connection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8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Relationships</a:t>
          </a:r>
          <a:r>
            <a:rPr lang="en-AU" sz="1800" kern="1200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000" kern="1200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1400" kern="1200" dirty="0">
            <a:solidFill>
              <a:srgbClr val="FFC000"/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1400" kern="1200" dirty="0">
            <a:solidFill>
              <a:srgbClr val="FFC000"/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65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</a:t>
          </a:r>
        </a:p>
      </dsp:txBody>
      <dsp:txXfrm>
        <a:off x="1102994" y="3665077"/>
        <a:ext cx="4308213" cy="27642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2FE4A7-40A8-48C2-9156-EE377D085931}">
      <dsp:nvSpPr>
        <dsp:cNvPr id="0" name=""/>
        <dsp:cNvSpPr/>
      </dsp:nvSpPr>
      <dsp:spPr>
        <a:xfrm>
          <a:off x="183985" y="0"/>
          <a:ext cx="6031228" cy="3228974"/>
        </a:xfrm>
        <a:prstGeom prst="trapezoid">
          <a:avLst>
            <a:gd name="adj" fmla="val 40441"/>
          </a:avLst>
        </a:prstGeom>
        <a:gradFill rotWithShape="0">
          <a:gsLst>
            <a:gs pos="0">
              <a:srgbClr val="4472C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4472C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4472C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400" kern="1200" dirty="0">
              <a:solidFill>
                <a:srgbClr val="FFC000"/>
              </a:solidFill>
              <a:latin typeface="Calibri" panose="020F0502020204030204"/>
              <a:ea typeface="+mn-ea"/>
              <a:cs typeface="+mn-cs"/>
            </a:rPr>
            <a:t>WHY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4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Future Readiness</a:t>
          </a:r>
        </a:p>
      </dsp:txBody>
      <dsp:txXfrm>
        <a:off x="1054538" y="466073"/>
        <a:ext cx="4290122" cy="2762901"/>
      </dsp:txXfrm>
    </dsp:sp>
    <dsp:sp modelId="{E9614EB1-1E3D-4006-B086-1EDCBBEC16AD}">
      <dsp:nvSpPr>
        <dsp:cNvPr id="0" name=""/>
        <dsp:cNvSpPr/>
      </dsp:nvSpPr>
      <dsp:spPr>
        <a:xfrm>
          <a:off x="-1403617" y="3200398"/>
          <a:ext cx="9355941" cy="3228974"/>
        </a:xfrm>
        <a:prstGeom prst="trapezoid">
          <a:avLst>
            <a:gd name="adj" fmla="val 40441"/>
          </a:avLst>
        </a:prstGeom>
        <a:gradFill rotWithShape="0">
          <a:gsLst>
            <a:gs pos="0">
              <a:srgbClr val="4472C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4472C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4472C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1400" kern="1200" dirty="0">
            <a:solidFill>
              <a:srgbClr val="FFC000"/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1400" kern="1200" dirty="0">
            <a:solidFill>
              <a:srgbClr val="FFC000"/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1400" kern="1200" dirty="0">
            <a:solidFill>
              <a:srgbClr val="FFC000"/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2000" kern="1200" dirty="0">
            <a:solidFill>
              <a:srgbClr val="FFC000"/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000" kern="1200" dirty="0">
              <a:solidFill>
                <a:srgbClr val="FFC000"/>
              </a:solidFill>
              <a:latin typeface="Calibri" panose="020F0502020204030204"/>
              <a:ea typeface="+mn-ea"/>
              <a:cs typeface="+mn-cs"/>
            </a:rPr>
            <a:t>HOW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0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Project-Based Learning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0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Nuanced Academic Programs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0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Work Experience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0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Driver Education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0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VET Opportunities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0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Interschool Sports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0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Work Readiness Curriculum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4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1400" kern="1200" dirty="0">
            <a:solidFill>
              <a:srgbClr val="FFC000"/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1400" kern="1200" dirty="0">
            <a:solidFill>
              <a:srgbClr val="FFC000"/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65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</a:t>
          </a:r>
        </a:p>
      </dsp:txBody>
      <dsp:txXfrm>
        <a:off x="1104225" y="3662629"/>
        <a:ext cx="4340255" cy="276674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2FE4A7-40A8-48C2-9156-EE377D085931}">
      <dsp:nvSpPr>
        <dsp:cNvPr id="0" name=""/>
        <dsp:cNvSpPr/>
      </dsp:nvSpPr>
      <dsp:spPr>
        <a:xfrm>
          <a:off x="304397" y="0"/>
          <a:ext cx="6047118" cy="3228974"/>
        </a:xfrm>
        <a:prstGeom prst="trapezoid">
          <a:avLst>
            <a:gd name="adj" fmla="val 40441"/>
          </a:avLst>
        </a:prstGeom>
        <a:gradFill rotWithShape="0">
          <a:gsLst>
            <a:gs pos="0">
              <a:srgbClr val="4472C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4472C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4472C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400" kern="1200" dirty="0">
              <a:solidFill>
                <a:srgbClr val="FFC000"/>
              </a:solidFill>
              <a:latin typeface="Calibri" panose="020F0502020204030204"/>
              <a:ea typeface="+mn-ea"/>
              <a:cs typeface="+mn-cs"/>
            </a:rPr>
            <a:t>WHY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4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Independence  </a:t>
          </a:r>
        </a:p>
      </dsp:txBody>
      <dsp:txXfrm>
        <a:off x="1174950" y="464848"/>
        <a:ext cx="4306012" cy="2764126"/>
      </dsp:txXfrm>
    </dsp:sp>
    <dsp:sp modelId="{E9614EB1-1E3D-4006-B086-1EDCBBEC16AD}">
      <dsp:nvSpPr>
        <dsp:cNvPr id="0" name=""/>
        <dsp:cNvSpPr/>
      </dsp:nvSpPr>
      <dsp:spPr>
        <a:xfrm>
          <a:off x="-1407315" y="3200398"/>
          <a:ext cx="9380591" cy="3228974"/>
        </a:xfrm>
        <a:prstGeom prst="trapezoid">
          <a:avLst>
            <a:gd name="adj" fmla="val 40441"/>
          </a:avLst>
        </a:prstGeom>
        <a:gradFill rotWithShape="0">
          <a:gsLst>
            <a:gs pos="0">
              <a:srgbClr val="4472C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4472C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4472C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1400" kern="1200" dirty="0">
            <a:solidFill>
              <a:srgbClr val="FFC000"/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1400" kern="1200" dirty="0">
            <a:solidFill>
              <a:srgbClr val="FFC000"/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1400" kern="1200" dirty="0">
            <a:solidFill>
              <a:srgbClr val="FFC000"/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1400" kern="1200" dirty="0">
            <a:solidFill>
              <a:srgbClr val="FFC000"/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1400" kern="1200" dirty="0">
            <a:solidFill>
              <a:srgbClr val="FFC000"/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000" kern="1200" dirty="0">
              <a:solidFill>
                <a:srgbClr val="FFC000"/>
              </a:solidFill>
              <a:latin typeface="Calibri" panose="020F0502020204030204"/>
              <a:ea typeface="+mn-ea"/>
              <a:cs typeface="+mn-cs"/>
            </a:rPr>
            <a:t>HOW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0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Developing Self-Efficacy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0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Public Transport Training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0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Teach Students Skills in How to Seek Help, Guidance and Support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0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Life Skill Program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0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Administration and Technology Skills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0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Experiential Learning Practices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1400" kern="12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400" kern="1200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1400" kern="1200" dirty="0">
            <a:solidFill>
              <a:srgbClr val="FFC000"/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1400" kern="1200" dirty="0">
            <a:solidFill>
              <a:srgbClr val="FFC000"/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65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</a:t>
          </a:r>
        </a:p>
      </dsp:txBody>
      <dsp:txXfrm>
        <a:off x="1104841" y="3661414"/>
        <a:ext cx="4356278" cy="276795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2FE4A7-40A8-48C2-9156-EE377D085931}">
      <dsp:nvSpPr>
        <dsp:cNvPr id="0" name=""/>
        <dsp:cNvSpPr/>
      </dsp:nvSpPr>
      <dsp:spPr>
        <a:xfrm>
          <a:off x="261125" y="0"/>
          <a:ext cx="6086841" cy="3228974"/>
        </a:xfrm>
        <a:prstGeom prst="trapezoid">
          <a:avLst>
            <a:gd name="adj" fmla="val 40441"/>
          </a:avLst>
        </a:prstGeom>
        <a:gradFill rotWithShape="0">
          <a:gsLst>
            <a:gs pos="0">
              <a:srgbClr val="4472C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4472C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4472C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400" kern="1200" dirty="0">
              <a:solidFill>
                <a:srgbClr val="FFC000"/>
              </a:solidFill>
              <a:latin typeface="Calibri" panose="020F0502020204030204"/>
              <a:ea typeface="+mn-ea"/>
              <a:cs typeface="+mn-cs"/>
            </a:rPr>
            <a:t>WHY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4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Community Connectedness </a:t>
          </a:r>
        </a:p>
      </dsp:txBody>
      <dsp:txXfrm>
        <a:off x="1131678" y="461815"/>
        <a:ext cx="4345735" cy="2767159"/>
      </dsp:txXfrm>
    </dsp:sp>
    <dsp:sp modelId="{E9614EB1-1E3D-4006-B086-1EDCBBEC16AD}">
      <dsp:nvSpPr>
        <dsp:cNvPr id="0" name=""/>
        <dsp:cNvSpPr/>
      </dsp:nvSpPr>
      <dsp:spPr>
        <a:xfrm>
          <a:off x="-1416559" y="3200398"/>
          <a:ext cx="9442211" cy="3228974"/>
        </a:xfrm>
        <a:prstGeom prst="trapezoid">
          <a:avLst>
            <a:gd name="adj" fmla="val 40441"/>
          </a:avLst>
        </a:prstGeom>
        <a:gradFill rotWithShape="0">
          <a:gsLst>
            <a:gs pos="0">
              <a:srgbClr val="4472C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4472C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4472C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1400" kern="1200" dirty="0">
            <a:solidFill>
              <a:srgbClr val="FFC000"/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1400" kern="1200" dirty="0">
            <a:solidFill>
              <a:srgbClr val="FFC000"/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1400" kern="1200" dirty="0">
            <a:solidFill>
              <a:srgbClr val="FFC000"/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1800" kern="1200" dirty="0">
            <a:solidFill>
              <a:srgbClr val="FFC000"/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000" kern="1200" dirty="0">
              <a:solidFill>
                <a:srgbClr val="FFC000"/>
              </a:solidFill>
              <a:latin typeface="Calibri" panose="020F0502020204030204"/>
              <a:ea typeface="+mn-ea"/>
              <a:cs typeface="+mn-cs"/>
            </a:rPr>
            <a:t>HOW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0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Planned School Social Events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0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Friday Activities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0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Focus on Positive Relationship-Building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0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House and </a:t>
          </a:r>
          <a:r>
            <a:rPr lang="en-AU" sz="20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Pastoral Activities</a:t>
          </a:r>
          <a:endParaRPr lang="en-AU" sz="2000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0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Authentic Experiences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0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Volunteering and Community Service 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1400" kern="1200" dirty="0">
            <a:solidFill>
              <a:srgbClr val="FFC000"/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1400" kern="1200" dirty="0">
            <a:solidFill>
              <a:srgbClr val="FFC000"/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65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</a:t>
          </a:r>
        </a:p>
      </dsp:txBody>
      <dsp:txXfrm>
        <a:off x="1106380" y="3658406"/>
        <a:ext cx="4396331" cy="277096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614EB1-1E3D-4006-B086-1EDCBBEC16AD}">
      <dsp:nvSpPr>
        <dsp:cNvPr id="0" name=""/>
        <dsp:cNvSpPr/>
      </dsp:nvSpPr>
      <dsp:spPr>
        <a:xfrm>
          <a:off x="0" y="0"/>
          <a:ext cx="6883879" cy="6573327"/>
        </a:xfrm>
        <a:prstGeom prst="trapezoid">
          <a:avLst>
            <a:gd name="adj" fmla="val 40441"/>
          </a:avLst>
        </a:prstGeom>
        <a:gradFill rotWithShape="0">
          <a:gsLst>
            <a:gs pos="0">
              <a:srgbClr val="4472C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4472C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4472C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1800" kern="1200" dirty="0">
            <a:solidFill>
              <a:srgbClr val="FFC000"/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1800" kern="1200" dirty="0">
            <a:solidFill>
              <a:srgbClr val="FFC000"/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1800" kern="1200" dirty="0">
            <a:solidFill>
              <a:srgbClr val="FFC000"/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1800" kern="1200">
            <a:solidFill>
              <a:srgbClr val="FFC000"/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800" kern="1200">
              <a:solidFill>
                <a:srgbClr val="FFC000"/>
              </a:solidFill>
              <a:latin typeface="Calibri" panose="020F0502020204030204"/>
              <a:ea typeface="+mn-ea"/>
              <a:cs typeface="+mn-cs"/>
            </a:rPr>
            <a:t>WHAT</a:t>
          </a:r>
          <a:endParaRPr lang="en-AU" sz="1800" kern="1200" dirty="0">
            <a:solidFill>
              <a:srgbClr val="FFC000"/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4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Resource neuro-diversity staff training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4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Evidence-based  teaching methodologies (Explicit instruction, Experiential learning, Project-based learning)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4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Customised curricular offerings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4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VPC, VCE-VM, VET opportunities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4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Small class sizes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4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A multidisciplinary approach to teaching, learning and wellbeing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4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Individual Learning Plans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4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Industry training certificates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4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Data-informed differentiation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4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Parent partnerships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4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Collaborative problem solving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4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Wellbeing and social and emotional learning embedded in all programs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4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Strong literacy and numeracy focus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4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Use of assistive technology and strong IT learning opportunities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4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Life and living Skills instruction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400" kern="1200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 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1400" kern="12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1400" kern="1200" dirty="0">
            <a:solidFill>
              <a:srgbClr val="FFC000"/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1400" kern="1200" dirty="0">
            <a:solidFill>
              <a:srgbClr val="FFC000"/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65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</a:t>
          </a:r>
        </a:p>
      </dsp:txBody>
      <dsp:txXfrm>
        <a:off x="1772213" y="1692263"/>
        <a:ext cx="3339453" cy="488106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CF0528-48D0-465C-ADED-193E6FD4470A}">
      <dsp:nvSpPr>
        <dsp:cNvPr id="0" name=""/>
        <dsp:cNvSpPr/>
      </dsp:nvSpPr>
      <dsp:spPr>
        <a:xfrm>
          <a:off x="0" y="0"/>
          <a:ext cx="7901127" cy="5311281"/>
        </a:xfrm>
        <a:prstGeom prst="trapezoid">
          <a:avLst>
            <a:gd name="adj" fmla="val 63322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400" kern="1200" dirty="0">
              <a:solidFill>
                <a:srgbClr val="FFC000"/>
              </a:solidFill>
              <a:latin typeface="Calibri" panose="020F0502020204030204"/>
              <a:ea typeface="+mn-ea"/>
              <a:cs typeface="+mn-cs"/>
            </a:rPr>
            <a:t>ROSSBOURNE VALUES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2400" kern="1200" dirty="0">
            <a:solidFill>
              <a:srgbClr val="FFC000"/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4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Respect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4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Sharing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4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Inclusion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4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Resilience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4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Honesty</a:t>
          </a:r>
        </a:p>
      </dsp:txBody>
      <dsp:txXfrm>
        <a:off x="2242140" y="1507207"/>
        <a:ext cx="3416847" cy="38040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BC071-38AE-5BDE-F229-B0011125DC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95558A-3C6E-E181-4157-9DF7928CAE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DD8A05-5B4C-D619-1A47-CF644DDB0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98B0B-A919-4EBB-8395-DACE7495792B}" type="datetimeFigureOut">
              <a:rPr lang="en-AU" smtClean="0"/>
              <a:t>12/02/2024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E3C2D-1475-D514-F63A-D59CC5C9C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7C5A69-780C-96D1-0C72-8480082C2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078E7-2318-4F97-9B7D-7C3C173D0CF2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07268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6379C-24A6-A238-93DB-FDA34EA5E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AC69A1-1D25-297F-99F5-DD5B043ED3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B4B91E-CA96-132B-6942-495BC2F2A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98B0B-A919-4EBB-8395-DACE7495792B}" type="datetimeFigureOut">
              <a:rPr lang="en-AU" smtClean="0"/>
              <a:t>12/02/2024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9D9BA-414A-E542-572B-D0D6E0A8A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37605A-2728-CDCD-B72B-8B7132E77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078E7-2318-4F97-9B7D-7C3C173D0CF2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85364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DA35B0-B446-EBA6-56C1-FDC6EDA812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B506BD-C931-56A6-80AC-C0814AA462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180395-19E5-B2E3-D6E0-0361AF5A7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98B0B-A919-4EBB-8395-DACE7495792B}" type="datetimeFigureOut">
              <a:rPr lang="en-AU" smtClean="0"/>
              <a:t>12/02/2024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98F870-E107-9179-4F15-D05085475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F99C03-0820-FEE1-2759-4F26E98D0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078E7-2318-4F97-9B7D-7C3C173D0CF2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844049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9B392-F6F4-4F6F-815F-7DC49513A63C}" type="datetimeFigureOut">
              <a:rPr lang="en-AU" smtClean="0"/>
              <a:t>12/02/2024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AEDA0-707D-4848-9E06-D331E2DE4538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308295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9B392-F6F4-4F6F-815F-7DC49513A63C}" type="datetimeFigureOut">
              <a:rPr lang="en-AU" smtClean="0"/>
              <a:t>12/02/2024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AEDA0-707D-4848-9E06-D331E2DE4538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435166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9B392-F6F4-4F6F-815F-7DC49513A63C}" type="datetimeFigureOut">
              <a:rPr lang="en-AU" smtClean="0"/>
              <a:t>12/02/2024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AEDA0-707D-4848-9E06-D331E2DE4538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845641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9B392-F6F4-4F6F-815F-7DC49513A63C}" type="datetimeFigureOut">
              <a:rPr lang="en-AU" smtClean="0"/>
              <a:t>12/02/2024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AEDA0-707D-4848-9E06-D331E2DE4538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108893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9B392-F6F4-4F6F-815F-7DC49513A63C}" type="datetimeFigureOut">
              <a:rPr lang="en-AU" smtClean="0"/>
              <a:t>12/02/2024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AEDA0-707D-4848-9E06-D331E2DE4538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665015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9B392-F6F4-4F6F-815F-7DC49513A63C}" type="datetimeFigureOut">
              <a:rPr lang="en-AU" smtClean="0"/>
              <a:t>12/02/2024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AEDA0-707D-4848-9E06-D331E2DE4538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424945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9B392-F6F4-4F6F-815F-7DC49513A63C}" type="datetimeFigureOut">
              <a:rPr lang="en-AU" smtClean="0"/>
              <a:t>12/02/2024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AEDA0-707D-4848-9E06-D331E2DE4538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919542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9B392-F6F4-4F6F-815F-7DC49513A63C}" type="datetimeFigureOut">
              <a:rPr lang="en-AU" smtClean="0"/>
              <a:t>12/02/2024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AEDA0-707D-4848-9E06-D331E2DE4538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38766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CC08C-BF76-CAF9-B58B-382BE9CFF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764F65-DF03-2259-3583-4E0AB0BB58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BC5384-986D-5F8D-D1A0-39D8EEC65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98B0B-A919-4EBB-8395-DACE7495792B}" type="datetimeFigureOut">
              <a:rPr lang="en-AU" smtClean="0"/>
              <a:t>12/02/2024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D6573C-3FD4-E3AA-4D6F-5B8CCBEA4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9652C8-316E-9D1D-F732-DF1EF6C48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078E7-2318-4F97-9B7D-7C3C173D0CF2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741815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9B392-F6F4-4F6F-815F-7DC49513A63C}" type="datetimeFigureOut">
              <a:rPr lang="en-AU" smtClean="0"/>
              <a:t>12/02/2024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AEDA0-707D-4848-9E06-D331E2DE4538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553567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9B392-F6F4-4F6F-815F-7DC49513A63C}" type="datetimeFigureOut">
              <a:rPr lang="en-AU" smtClean="0"/>
              <a:t>12/02/2024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AEDA0-707D-4848-9E06-D331E2DE4538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356455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9B392-F6F4-4F6F-815F-7DC49513A63C}" type="datetimeFigureOut">
              <a:rPr lang="en-AU" smtClean="0"/>
              <a:t>12/02/2024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AEDA0-707D-4848-9E06-D331E2DE4538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04512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179EA-6873-2207-232E-E99868D05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98D8B1-58EA-1173-226F-00A6571BD9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C20E16-0B1E-E082-6450-E29DAB7A8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98B0B-A919-4EBB-8395-DACE7495792B}" type="datetimeFigureOut">
              <a:rPr lang="en-AU" smtClean="0"/>
              <a:t>12/02/2024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22EA47-8515-89FB-736D-8479EAE5E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209249-2472-FBE6-58CB-37D7A525B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078E7-2318-4F97-9B7D-7C3C173D0CF2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56294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57E07-4DD6-4223-2B02-A12D50114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89F65D-2085-0F93-2267-CF1BF090E9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E89B5E-9B4D-D60A-904C-EDC233029A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FC8226-A0F7-83A5-8A95-A0D82A81D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98B0B-A919-4EBB-8395-DACE7495792B}" type="datetimeFigureOut">
              <a:rPr lang="en-AU" smtClean="0"/>
              <a:t>12/02/2024</a:t>
            </a:fld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6E8076-1571-23E7-1632-FEEE458B7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C93FD2-35CA-0AEC-5F4A-D763580A7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078E7-2318-4F97-9B7D-7C3C173D0CF2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5112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98B51-F623-F563-94EA-28931FA98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171A49-9B04-9022-CB46-29983E388C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3BF0FC-19C1-4F75-206F-1BAC1F0FCA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E72FBF-ABE2-EDF4-D1AD-2156636DEB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B445A1-2FE5-4F94-EBA6-61277ACDAD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70B15B-168E-E461-BCB8-9F24DEE57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98B0B-A919-4EBB-8395-DACE7495792B}" type="datetimeFigureOut">
              <a:rPr lang="en-AU" smtClean="0"/>
              <a:t>12/02/2024</a:t>
            </a:fld>
            <a:endParaRPr lang="en-AU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03DD9E-9E37-92D8-5ED8-528BADF47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F929E2-6372-C584-F91F-2AEF7F107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078E7-2318-4F97-9B7D-7C3C173D0CF2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6683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BD8CA-9F68-8E2A-5717-9C36C8332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3BAF55-E1D9-4578-5A6E-4DD62B73A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98B0B-A919-4EBB-8395-DACE7495792B}" type="datetimeFigureOut">
              <a:rPr lang="en-AU" smtClean="0"/>
              <a:t>12/02/2024</a:t>
            </a:fld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A2BDCF-8D64-9FCB-8E01-96B8A20F9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3FE46E-0D06-BD06-9CC1-AAC10AE89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078E7-2318-4F97-9B7D-7C3C173D0CF2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59915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72EFF9-159F-5940-87FD-B184C8010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98B0B-A919-4EBB-8395-DACE7495792B}" type="datetimeFigureOut">
              <a:rPr lang="en-AU" smtClean="0"/>
              <a:t>12/02/2024</a:t>
            </a:fld>
            <a:endParaRPr lang="en-AU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9B6CAB-087C-1317-A5D8-15A08CD51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1363BD-EE27-A5B8-D43B-278D4893D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078E7-2318-4F97-9B7D-7C3C173D0CF2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79912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D3604-07CD-F3D7-0E98-48CE4514F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475A5E-B861-55D1-B864-B1FBD814C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C2DAD7-53FB-4D95-BEC5-CB59A0B1FD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EE9E23-3E55-08CE-C763-219F95794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98B0B-A919-4EBB-8395-DACE7495792B}" type="datetimeFigureOut">
              <a:rPr lang="en-AU" smtClean="0"/>
              <a:t>12/02/2024</a:t>
            </a:fld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98762C-7CD6-A159-3AC6-77D24ACCD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192529-BF87-BC1A-11A2-C9EEBE562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078E7-2318-4F97-9B7D-7C3C173D0CF2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20348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380AF-5F17-5A2F-0FCC-AB4B0B121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B7383C-E5EC-D854-D89F-478B77F330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2731EF-6343-74BF-FE45-D952AD4483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D1006C-94CA-12A0-5126-D3A547DA4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98B0B-A919-4EBB-8395-DACE7495792B}" type="datetimeFigureOut">
              <a:rPr lang="en-AU" smtClean="0"/>
              <a:t>12/02/2024</a:t>
            </a:fld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CF83E7-6ABE-0701-29BB-80E6A5DC1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9E610B-3BFD-DF2E-C6A0-7CC1A18D2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078E7-2318-4F97-9B7D-7C3C173D0CF2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42742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F599F1-35A0-F62C-2C57-80407F75D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B4817-2509-8A79-CA0D-F4009A7F30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B4F35A-ED2D-8E36-9579-7C1A49BB0C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98B0B-A919-4EBB-8395-DACE7495792B}" type="datetimeFigureOut">
              <a:rPr lang="en-AU" smtClean="0"/>
              <a:t>12/02/2024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FB89F1-E835-6F0B-1EAD-8AEC5742AD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F28CA1-4D48-B4C3-871C-BA71FC7386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078E7-2318-4F97-9B7D-7C3C173D0CF2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54952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9B392-F6F4-4F6F-815F-7DC49513A63C}" type="datetimeFigureOut">
              <a:rPr lang="en-AU" smtClean="0"/>
              <a:t>12/02/2024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AEDA0-707D-4848-9E06-D331E2DE4538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18831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0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7766" y="1456609"/>
            <a:ext cx="4743073" cy="3762662"/>
          </a:xfrm>
          <a:prstGeom prst="rect">
            <a:avLst/>
          </a:prstGeom>
        </p:spPr>
      </p:pic>
      <p:pic>
        <p:nvPicPr>
          <p:cNvPr id="4" name="Picture 3" descr="Rossbourne PowerPoint BG landscape.jpg">
            <a:extLst>
              <a:ext uri="{FF2B5EF4-FFF2-40B4-BE49-F238E27FC236}">
                <a16:creationId xmlns:a16="http://schemas.microsoft.com/office/drawing/2014/main" id="{116FB8D6-2C0B-1F18-D851-E63D34A9CC4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983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777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ossbourne PowerPoint BG landscape.jpg">
            <a:extLst>
              <a:ext uri="{FF2B5EF4-FFF2-40B4-BE49-F238E27FC236}">
                <a16:creationId xmlns:a16="http://schemas.microsoft.com/office/drawing/2014/main" id="{116FB8D6-2C0B-1F18-D851-E63D34A9CC4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98320" cy="6858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35EF1BC-2C86-8096-DEA2-907042A852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6213" y="1006765"/>
            <a:ext cx="7821492" cy="4913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225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ossbourne PowerPoint BG landscape.jpg">
            <a:extLst>
              <a:ext uri="{FF2B5EF4-FFF2-40B4-BE49-F238E27FC236}">
                <a16:creationId xmlns:a16="http://schemas.microsoft.com/office/drawing/2014/main" id="{116FB8D6-2C0B-1F18-D851-E63D34A9CC4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98320" cy="6858000"/>
          </a:xfrm>
          <a:prstGeom prst="rect">
            <a:avLst/>
          </a:prstGeom>
        </p:spPr>
      </p:pic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E265E96B-F9BB-6F27-6FE5-58CFC1A6A4B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16965453"/>
              </p:ext>
            </p:extLst>
          </p:nvPr>
        </p:nvGraphicFramePr>
        <p:xfrm>
          <a:off x="4010025" y="200025"/>
          <a:ext cx="6514202" cy="6457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56087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ossbourne PowerPoint BG landscape.jpg">
            <a:extLst>
              <a:ext uri="{FF2B5EF4-FFF2-40B4-BE49-F238E27FC236}">
                <a16:creationId xmlns:a16="http://schemas.microsoft.com/office/drawing/2014/main" id="{116FB8D6-2C0B-1F18-D851-E63D34A9CC4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98320" cy="6858000"/>
          </a:xfrm>
          <a:prstGeom prst="rect">
            <a:avLst/>
          </a:prstGeom>
        </p:spPr>
      </p:pic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9D29E28E-3A2D-00AB-0798-77089F4DDE8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04856383"/>
              </p:ext>
            </p:extLst>
          </p:nvPr>
        </p:nvGraphicFramePr>
        <p:xfrm>
          <a:off x="4010025" y="200025"/>
          <a:ext cx="6548707" cy="6457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86142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ossbourne PowerPoint BG landscape.jpg">
            <a:extLst>
              <a:ext uri="{FF2B5EF4-FFF2-40B4-BE49-F238E27FC236}">
                <a16:creationId xmlns:a16="http://schemas.microsoft.com/office/drawing/2014/main" id="{116FB8D6-2C0B-1F18-D851-E63D34A9CC4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98320" cy="6858000"/>
          </a:xfrm>
          <a:prstGeom prst="rect">
            <a:avLst/>
          </a:prstGeom>
        </p:spPr>
      </p:pic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562FA474-2D5F-530B-570C-0EFBEDEFA23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0257574"/>
              </p:ext>
            </p:extLst>
          </p:nvPr>
        </p:nvGraphicFramePr>
        <p:xfrm>
          <a:off x="4010024" y="200025"/>
          <a:ext cx="6565961" cy="6457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27967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ossbourne PowerPoint BG landscape.jpg">
            <a:extLst>
              <a:ext uri="{FF2B5EF4-FFF2-40B4-BE49-F238E27FC236}">
                <a16:creationId xmlns:a16="http://schemas.microsoft.com/office/drawing/2014/main" id="{116FB8D6-2C0B-1F18-D851-E63D34A9CC4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98320" cy="6858000"/>
          </a:xfrm>
          <a:prstGeom prst="rect">
            <a:avLst/>
          </a:prstGeom>
        </p:spPr>
      </p:pic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A8ABABC9-25A7-0651-4648-B6EBB87C22B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61201139"/>
              </p:ext>
            </p:extLst>
          </p:nvPr>
        </p:nvGraphicFramePr>
        <p:xfrm>
          <a:off x="4010025" y="200025"/>
          <a:ext cx="6609092" cy="6457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33517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lowchart: Document 8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36495" y="0"/>
            <a:ext cx="3248025" cy="3400426"/>
          </a:xfrm>
          <a:prstGeom prst="flowChartDocumen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B52FE8-1FBE-590B-2AE4-85D4BE457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6495" y="0"/>
            <a:ext cx="3248025" cy="3457575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We Do to Achieve the Why and How</a:t>
            </a:r>
            <a:br>
              <a:rPr lang="en-A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AU" sz="3200" dirty="0">
              <a:solidFill>
                <a:srgbClr val="FFFFFF"/>
              </a:solidFill>
            </a:endParaRPr>
          </a:p>
        </p:txBody>
      </p:sp>
      <p:pic>
        <p:nvPicPr>
          <p:cNvPr id="4" name="Picture 3" descr="Rossbourne PowerPoint BG landscape.jpg">
            <a:extLst>
              <a:ext uri="{FF2B5EF4-FFF2-40B4-BE49-F238E27FC236}">
                <a16:creationId xmlns:a16="http://schemas.microsoft.com/office/drawing/2014/main" id="{116FB8D6-2C0B-1F18-D851-E63D34A9CC4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98320" cy="6858000"/>
          </a:xfrm>
          <a:prstGeom prst="rect">
            <a:avLst/>
          </a:prstGeom>
        </p:spPr>
      </p:pic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7C6FCCE1-18FE-83BA-01AF-9B1228A9EFB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70096564"/>
              </p:ext>
            </p:extLst>
          </p:nvPr>
        </p:nvGraphicFramePr>
        <p:xfrm>
          <a:off x="4408098" y="224287"/>
          <a:ext cx="6883879" cy="65733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48480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ossbourne PowerPoint BG landscape.jpg">
            <a:extLst>
              <a:ext uri="{FF2B5EF4-FFF2-40B4-BE49-F238E27FC236}">
                <a16:creationId xmlns:a16="http://schemas.microsoft.com/office/drawing/2014/main" id="{116FB8D6-2C0B-1F18-D851-E63D34A9CC4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20" y="-8878"/>
            <a:ext cx="1798320" cy="6858000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D4B99A6-8675-07C2-64A6-5BA3CA952F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979720" y="987426"/>
            <a:ext cx="2840855" cy="2102004"/>
          </a:xfrm>
        </p:spPr>
        <p:txBody>
          <a:bodyPr>
            <a:normAutofit/>
          </a:bodyPr>
          <a:lstStyle/>
          <a:p>
            <a:r>
              <a:rPr lang="en-AU" sz="3200" b="1" dirty="0"/>
              <a:t>Our Charter is Underpinned by Our Values</a:t>
            </a:r>
          </a:p>
        </p:txBody>
      </p:sp>
      <p:graphicFrame>
        <p:nvGraphicFramePr>
          <p:cNvPr id="24" name="Picture Placeholder 23">
            <a:extLst>
              <a:ext uri="{FF2B5EF4-FFF2-40B4-BE49-F238E27FC236}">
                <a16:creationId xmlns:a16="http://schemas.microsoft.com/office/drawing/2014/main" id="{3BC4969B-3279-EC8C-5335-BA93D0A26B4D}"/>
              </a:ext>
            </a:extLst>
          </p:cNvPr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3249795301"/>
              </p:ext>
            </p:extLst>
          </p:nvPr>
        </p:nvGraphicFramePr>
        <p:xfrm>
          <a:off x="3941685" y="559293"/>
          <a:ext cx="7901127" cy="53112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22486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214</Words>
  <Application>Microsoft Office PowerPoint</Application>
  <PresentationFormat>Widescreen</PresentationFormat>
  <Paragraphs>107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We Do to Achieve the Why and How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Shane Kamsner</dc:creator>
  <cp:lastModifiedBy>Shane Kamsner</cp:lastModifiedBy>
  <cp:revision>16</cp:revision>
  <dcterms:created xsi:type="dcterms:W3CDTF">2024-02-09T01:11:33Z</dcterms:created>
  <dcterms:modified xsi:type="dcterms:W3CDTF">2024-02-12T03:41:14Z</dcterms:modified>
</cp:coreProperties>
</file>